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7" r:id="rId2"/>
    <p:sldId id="308" r:id="rId3"/>
    <p:sldId id="309" r:id="rId4"/>
    <p:sldId id="310" r:id="rId5"/>
    <p:sldId id="311" r:id="rId6"/>
    <p:sldId id="272" r:id="rId7"/>
    <p:sldId id="274" r:id="rId8"/>
    <p:sldId id="31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2199" y="1360800"/>
            <a:ext cx="98316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2199" y="2208554"/>
            <a:ext cx="98316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1524000" y="2235600"/>
            <a:ext cx="44952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857399" y="2241462"/>
            <a:ext cx="4496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2277" y="1540800"/>
            <a:ext cx="9831600" cy="5742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12277" y="2235600"/>
            <a:ext cx="4448785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12277" y="3180015"/>
            <a:ext cx="4485298" cy="300964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894277" y="2235599"/>
            <a:ext cx="44496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858277" y="3180014"/>
            <a:ext cx="4485600" cy="300964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500553" y="1540800"/>
            <a:ext cx="9831600" cy="7368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typ forskningscentret Etour.">
            <a:extLst>
              <a:ext uri="{FF2B5EF4-FFF2-40B4-BE49-F238E27FC236}">
                <a16:creationId xmlns:a16="http://schemas.microsoft.com/office/drawing/2014/main" id="{FE4CEFC7-3911-4924-8E70-28F3005DA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50" y="299208"/>
            <a:ext cx="1565082" cy="7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524000" y="1360799"/>
            <a:ext cx="982980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4" name="Bildobjekt 3" descr="Logotyp forskningscentret Etour.">
            <a:extLst>
              <a:ext uri="{FF2B5EF4-FFF2-40B4-BE49-F238E27FC236}">
                <a16:creationId xmlns:a16="http://schemas.microsoft.com/office/drawing/2014/main" id="{48F79984-BD67-4DA6-BF29-55F34F49A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60" y="333548"/>
            <a:ext cx="1564033" cy="7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1" y="1359581"/>
            <a:ext cx="98298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1" y="2208554"/>
            <a:ext cx="982979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4000" y="1540800"/>
            <a:ext cx="9829800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2800" y="3020400"/>
            <a:ext cx="98316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2800" y="4589464"/>
            <a:ext cx="98316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2800" y="3021178"/>
            <a:ext cx="9831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24000" y="2234708"/>
            <a:ext cx="4496400" cy="39422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857399" y="2234963"/>
            <a:ext cx="4496400" cy="3942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24000" y="2234708"/>
            <a:ext cx="4496400" cy="39422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857399" y="2234963"/>
            <a:ext cx="4496400" cy="39420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Mindre rubrik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235599"/>
            <a:ext cx="44952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857399" y="2235599"/>
            <a:ext cx="4496400" cy="3942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524000" y="1542415"/>
            <a:ext cx="982979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4000" y="2237129"/>
            <a:ext cx="982980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48"/>
            <a:ext cx="27432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12000" y="6357600"/>
            <a:ext cx="3405553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704000" y="6356351"/>
            <a:ext cx="1529865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2021-06-14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2" y="6356350"/>
            <a:ext cx="1529867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Logotyp forskningscentret Etour.">
            <a:extLst>
              <a:ext uri="{FF2B5EF4-FFF2-40B4-BE49-F238E27FC236}">
                <a16:creationId xmlns:a16="http://schemas.microsoft.com/office/drawing/2014/main" id="{0A318E39-8F7C-41E8-9EAD-FFF93912D18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491" y="325536"/>
            <a:ext cx="1565082" cy="7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61534" y="1668373"/>
            <a:ext cx="9690755" cy="691957"/>
          </a:xfrm>
        </p:spPr>
        <p:txBody>
          <a:bodyPr/>
          <a:lstStyle/>
          <a:p>
            <a:r>
              <a:rPr lang="da-DK" dirty="0"/>
              <a:t>Tillgänglighet inom turism och friluftsliv – en forskningsöversikt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61535" y="3596779"/>
            <a:ext cx="9210822" cy="1033410"/>
          </a:xfrm>
        </p:spPr>
        <p:txBody>
          <a:bodyPr/>
          <a:lstStyle/>
          <a:p>
            <a:r>
              <a:rPr lang="da-DK" sz="2400" b="0" dirty="0"/>
              <a:t>Kristin Godtman Kling &amp; Dimitri Ioannides</a:t>
            </a:r>
          </a:p>
          <a:p>
            <a:r>
              <a:rPr lang="da-DK" sz="2000" b="0" dirty="0"/>
              <a:t>ETOUR, Mittuniversitetet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982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Hur ser forskningen om tillgänglig naturturism 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Hur ser forskningen om tillgänglig turism 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Identifiera kunskapsluckor</a:t>
            </a:r>
          </a:p>
          <a:p>
            <a:endParaRPr lang="sv-SE" dirty="0"/>
          </a:p>
        </p:txBody>
      </p:sp>
      <p:pic>
        <p:nvPicPr>
          <p:cNvPr id="10" name="Platshållare för bild 9" descr="Tivedens nationalpark, huvudentrén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r="13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82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Tillvägagångssätt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342 publikationer i en vetenskaplig databas (2019)</a:t>
            </a:r>
          </a:p>
          <a:p>
            <a:r>
              <a:rPr lang="da-DK" dirty="0"/>
              <a:t>Internationella och svenska policydokument</a:t>
            </a:r>
          </a:p>
          <a:p>
            <a:r>
              <a:rPr lang="da-DK" dirty="0"/>
              <a:t>51 publikationer handlade om tillgänglig naturturism</a:t>
            </a:r>
          </a:p>
          <a:p>
            <a:r>
              <a:rPr lang="da-DK" dirty="0"/>
              <a:t>Kategoriserade publikationerna i nio olika teman</a:t>
            </a:r>
          </a:p>
        </p:txBody>
      </p:sp>
    </p:spTree>
    <p:extLst>
      <p:ext uri="{BB962C8B-B14F-4D97-AF65-F5344CB8AC3E}">
        <p14:creationId xmlns:p14="http://schemas.microsoft.com/office/powerpoint/2010/main" val="182723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Attityder gentemot personer med funktionsnedsättning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Tillgänglighet på webben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Tillgängliga transporter, logi och turistattraktioner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Tekniska lösningar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Upplevelser, motivation och hinder för personer med funktionsnedsättning i turistiska miljöer</a:t>
            </a:r>
          </a:p>
        </p:txBody>
      </p:sp>
      <p:pic>
        <p:nvPicPr>
          <p:cNvPr id="9" name="Platshållare för bild 8" descr="Två personer på en tillgänglighetsanpassad spång, Tivedens nationalpark entré Vitsand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r="11948"/>
          <a:stretch>
            <a:fillRect/>
          </a:stretch>
        </p:blipFill>
        <p:spPr>
          <a:xfrm rot="5400000">
            <a:off x="6126163" y="2263776"/>
            <a:ext cx="3941762" cy="3884613"/>
          </a:xfrm>
        </p:spPr>
      </p:pic>
    </p:spTree>
    <p:extLst>
      <p:ext uri="{BB962C8B-B14F-4D97-AF65-F5344CB8AC3E}">
        <p14:creationId xmlns:p14="http://schemas.microsoft.com/office/powerpoint/2010/main" val="24257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forts.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Turism för familjer där en medlem har funktionsnedsättning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Turism och fritidsaktiviteter för äldre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Den tillgängliga turistmarknaden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Tillgänglig naturturism och tillgängligt friluftsliv</a:t>
            </a:r>
          </a:p>
        </p:txBody>
      </p:sp>
      <p:pic>
        <p:nvPicPr>
          <p:cNvPr id="8" name="Platshållare för bild 7" descr="Tillgänglighetsanpassad rastplats Metesjön, Tivedens nationalpark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r="11948"/>
          <a:stretch>
            <a:fillRect/>
          </a:stretch>
        </p:blipFill>
        <p:spPr>
          <a:xfrm rot="5400000">
            <a:off x="6126163" y="2263776"/>
            <a:ext cx="3941762" cy="3884613"/>
          </a:xfrm>
        </p:spPr>
      </p:pic>
    </p:spTree>
    <p:extLst>
      <p:ext uri="{BB962C8B-B14F-4D97-AF65-F5344CB8AC3E}">
        <p14:creationId xmlns:p14="http://schemas.microsoft.com/office/powerpoint/2010/main" val="19193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forts.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Översikten tyder på ett ökat intresse för tillgänglighet inom turism, och en diversifiering av forskningsämnen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Ökat antal publikationer som handlar om tekniska lösningar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Fokus på efterfråge-sidan</a:t>
            </a:r>
          </a:p>
        </p:txBody>
      </p:sp>
      <p:pic>
        <p:nvPicPr>
          <p:cNvPr id="10" name="Platshållare för bild 9" descr="Hårdgjord stig med ledstråk för synnedsättning, Fagertärns naturreservat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r="11948"/>
          <a:stretch>
            <a:fillRect/>
          </a:stretch>
        </p:blipFill>
        <p:spPr>
          <a:xfrm rot="5400000">
            <a:off x="6126163" y="2263776"/>
            <a:ext cx="3941762" cy="3884613"/>
          </a:xfrm>
        </p:spPr>
      </p:pic>
    </p:spTree>
    <p:extLst>
      <p:ext uri="{BB962C8B-B14F-4D97-AF65-F5344CB8AC3E}">
        <p14:creationId xmlns:p14="http://schemas.microsoft.com/office/powerpoint/2010/main" val="17043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3100" y="1183354"/>
            <a:ext cx="7912894" cy="652145"/>
          </a:xfrm>
        </p:spPr>
        <p:txBody>
          <a:bodyPr/>
          <a:lstStyle/>
          <a:p>
            <a:r>
              <a:rPr lang="sv-SE" dirty="0"/>
              <a:t>Tillgänglig naturturism och friluftsliv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53100" y="1835499"/>
            <a:ext cx="7912894" cy="4274357"/>
          </a:xfrm>
        </p:spPr>
        <p:txBody>
          <a:bodyPr/>
          <a:lstStyle/>
          <a:p>
            <a:r>
              <a:rPr lang="sv-SE" dirty="0"/>
              <a:t>Positiva hälsoeffekter av att vistas i naturen och delta i friluftsaktiviteter</a:t>
            </a:r>
          </a:p>
          <a:p>
            <a:r>
              <a:rPr lang="sv-SE" dirty="0"/>
              <a:t>Personer med funktionsnedsättning är inte en homogen grupp, utan har olika behov och önskemål</a:t>
            </a:r>
          </a:p>
          <a:p>
            <a:r>
              <a:rPr lang="sv-SE" dirty="0"/>
              <a:t>Flera studier visar att personer med funktionsnedsättning önskar naturmiljöer som inte är tillrättalagda</a:t>
            </a:r>
          </a:p>
          <a:p>
            <a:r>
              <a:rPr lang="sv-SE" dirty="0"/>
              <a:t>Tillgänglig naturturism och friluftsliv är ett underforskat ämne, men verkar uppmärksammas allt mer</a:t>
            </a:r>
          </a:p>
          <a:p>
            <a:r>
              <a:rPr lang="sv-SE" dirty="0"/>
              <a:t>Få studier handlar om balansen mellan att tillgängliggöra naturmiljöer och samtidigt bevara känsliga naturmiljöer och upplevelsevärden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77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44718" y="3750465"/>
            <a:ext cx="72757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100" dirty="0"/>
          </a:p>
          <a:p>
            <a:endParaRPr lang="sv-SE" sz="1500" dirty="0"/>
          </a:p>
          <a:p>
            <a:r>
              <a:rPr lang="sv-SE" sz="1500" b="1" dirty="0"/>
              <a:t>Kontakt</a:t>
            </a:r>
            <a:r>
              <a:rPr lang="sv-SE" sz="1500" dirty="0"/>
              <a:t>: Kristin Godtman Kling, Etour, Mittuniversitetet</a:t>
            </a:r>
          </a:p>
          <a:p>
            <a:r>
              <a:rPr lang="sv-SE" sz="1350" dirty="0"/>
              <a:t>kristin.godtmankling@miun.se</a:t>
            </a:r>
          </a:p>
          <a:p>
            <a:endParaRPr lang="sv-SE" sz="1500" dirty="0"/>
          </a:p>
        </p:txBody>
      </p:sp>
      <p:pic>
        <p:nvPicPr>
          <p:cNvPr id="3" name="Bildobjekt 2" descr="logga för besöksnäringens forsknings och utvecklingsfon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73" y="1616867"/>
            <a:ext cx="1229123" cy="1246745"/>
          </a:xfrm>
          <a:prstGeom prst="rect">
            <a:avLst/>
          </a:prstGeom>
        </p:spPr>
      </p:pic>
      <p:pic>
        <p:nvPicPr>
          <p:cNvPr id="4" name="Picture 2" descr="logga för östersunds kommun&#10;&#10;https://gallery.mailchimp.com/4aaf65897e2e20bf2436fcb0d/images/6e89cd7d-9b34-4f94-986c-da02f86f605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72" y="3200418"/>
            <a:ext cx="1827346" cy="6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2146737" y="1653841"/>
            <a:ext cx="68737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6000" dirty="0"/>
              <a:t>TACK!</a:t>
            </a:r>
          </a:p>
          <a:p>
            <a:pPr algn="ctr"/>
            <a:endParaRPr lang="sv-SE" sz="2100" dirty="0"/>
          </a:p>
          <a:p>
            <a:endParaRPr lang="sv-SE" sz="1500" dirty="0"/>
          </a:p>
        </p:txBody>
      </p:sp>
      <p:pic>
        <p:nvPicPr>
          <p:cNvPr id="6" name="Picture 2" descr="logga för Norrbacka-Eugeniastiftelsen, en av projektets finansiär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272" y="4770078"/>
            <a:ext cx="2840610" cy="11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8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CB4FA34-C10D-49F4-9E77-E7539DB1A65E}" vid="{6FA7E739-F640-4117-BA05-8C079D9BFE7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Etour_mall (2)</Template>
  <TotalTime>3212</TotalTime>
  <Words>236</Words>
  <Application>Microsoft Office PowerPoint</Application>
  <PresentationFormat>Bredbild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Tillgänglighet inom turism och friluftsliv – en forskningsöversikt</vt:lpstr>
      <vt:lpstr>Syfte</vt:lpstr>
      <vt:lpstr>Tillvägagångssätt</vt:lpstr>
      <vt:lpstr>Resultat</vt:lpstr>
      <vt:lpstr>Resultat forts.</vt:lpstr>
      <vt:lpstr>Resultat forts.</vt:lpstr>
      <vt:lpstr>Tillgänglig naturturism och friluftsliv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Wåger, Sandra</dc:creator>
  <cp:lastModifiedBy>Wåger, Sandra</cp:lastModifiedBy>
  <cp:revision>49</cp:revision>
  <cp:lastPrinted>2015-05-26T13:42:18Z</cp:lastPrinted>
  <dcterms:created xsi:type="dcterms:W3CDTF">2021-05-17T11:16:56Z</dcterms:created>
  <dcterms:modified xsi:type="dcterms:W3CDTF">2021-06-14T09:46:32Z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FileProperties" visible="true"/>
      </mso:documentControls>
    </mso:qat>
  </mso:ribbon>
</mso:customUI>
</file>