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0" autoAdjust="0"/>
    <p:restoredTop sz="94660" autoAdjust="0"/>
  </p:normalViewPr>
  <p:slideViewPr>
    <p:cSldViewPr snapToGrid="0">
      <p:cViewPr varScale="1">
        <p:scale>
          <a:sx n="52" d="100"/>
          <a:sy n="52" d="100"/>
        </p:scale>
        <p:origin x="428"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2021-09-30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6174000" y="2241462"/>
            <a:ext cx="5180400" cy="3942000"/>
          </a:xfrm>
        </p:spPr>
        <p:txBody>
          <a:bodyPr/>
          <a:lstStyle/>
          <a:p>
            <a:r>
              <a:rPr lang="sv-SE"/>
              <a:t>Klicka på ikonen för att lägga till en bild</a:t>
            </a:r>
          </a:p>
        </p:txBody>
      </p:sp>
      <p:sp>
        <p:nvSpPr>
          <p:cNvPr id="8" name="Platshållare för bild 12"/>
          <p:cNvSpPr>
            <a:spLocks noGrp="1"/>
          </p:cNvSpPr>
          <p:nvPr>
            <p:ph type="pic" sz="quarter" idx="15"/>
          </p:nvPr>
        </p:nvSpPr>
        <p:spPr>
          <a:xfrm>
            <a:off x="838800" y="2235600"/>
            <a:ext cx="5180400" cy="3942000"/>
          </a:xfrm>
        </p:spPr>
        <p:txBody>
          <a:bodyPr/>
          <a:lstStyle/>
          <a:p>
            <a:r>
              <a:rPr lang="sv-SE"/>
              <a:t>Klicka på ikonen för att lägga till en bild</a:t>
            </a:r>
            <a:endParaRPr lang="sv-SE" dirty="0"/>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2021-09-30</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14999"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838800" y="2235600"/>
            <a:ext cx="5157787"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8800" y="3180015"/>
            <a:ext cx="5158800" cy="3009647"/>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174000" y="2235599"/>
            <a:ext cx="51588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4000" y="3180014"/>
            <a:ext cx="5158800" cy="300964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838800" y="1540800"/>
            <a:ext cx="10528878"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 </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10" name="107192D2-3778-4ECE-8BEC-1F42874D3F29" descr="Logotyp Mittuniversitetet.">
            <a:extLst>
              <a:ext uri="{FF2B5EF4-FFF2-40B4-BE49-F238E27FC236}">
                <a16:creationId xmlns:a16="http://schemas.microsoft.com/office/drawing/2014/main" id="{F153BBE9-5AB6-41B8-B5C1-4E7AC01B724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0800"/>
            <a:ext cx="10550525"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838800" y="2237129"/>
            <a:ext cx="10550525" cy="3836963"/>
          </a:xfrm>
        </p:spPr>
        <p:txBody>
          <a:bodyPr/>
          <a:lstStyle>
            <a:lvl1pPr>
              <a:lnSpc>
                <a:spcPct val="100000"/>
              </a:lnSpc>
              <a:spcBef>
                <a:spcPts val="1500"/>
              </a:spcBef>
              <a:spcAft>
                <a:spcPts val="0"/>
              </a:spcAft>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7" name="Rektangel 6">
            <a:extLst>
              <a:ext uri="{C183D7F6-B498-43B3-948B-1728B52AA6E4}">
                <adec:decorative xmlns:adec="http://schemas.microsoft.com/office/drawing/2017/decorative"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74000" y="2235600"/>
            <a:ext cx="5180400" cy="3942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2021-09-30</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174000" y="2234963"/>
            <a:ext cx="5180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2021-09-30</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838800" y="2235599"/>
            <a:ext cx="51804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173999" y="2235599"/>
            <a:ext cx="5180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2021-09-30</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2021-09-30</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2" name="107192D2-3778-4ECE-8BEC-1F42874D3F29" descr="Logotyp Mittuniversitetet.">
            <a:extLst>
              <a:ext uri="{FF2B5EF4-FFF2-40B4-BE49-F238E27FC236}">
                <a16:creationId xmlns:a16="http://schemas.microsoft.com/office/drawing/2014/main" id="{D6D22971-6BCD-4B4A-A592-8AF1AE69B69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miun.se/utbildning/safunkardet/funktionsnedsattning/" TargetMode="External"/><Relationship Id="rId2" Type="http://schemas.openxmlformats.org/officeDocument/2006/relationships/hyperlink" Target="https://elearn20.miun.se/moodle/course/view.php?id=62" TargetMode="External"/><Relationship Id="rId1" Type="http://schemas.openxmlformats.org/officeDocument/2006/relationships/slideLayout" Target="../slideLayouts/slideLayout4.xml"/><Relationship Id="rId5" Type="http://schemas.openxmlformats.org/officeDocument/2006/relationships/hyperlink" Target="https://www.miun.se/medarbetare/anstalld/likavillkor/" TargetMode="External"/><Relationship Id="rId4" Type="http://schemas.openxmlformats.org/officeDocument/2006/relationships/hyperlink" Target="https://www.miun.se/student/minastudier/tentam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C15F5E3E-F545-4558-809D-6420B86879B9}"/>
              </a:ext>
            </a:extLst>
          </p:cNvPr>
          <p:cNvSpPr>
            <a:spLocks noGrp="1"/>
          </p:cNvSpPr>
          <p:nvPr>
            <p:ph type="title"/>
          </p:nvPr>
        </p:nvSpPr>
        <p:spPr/>
        <p:txBody>
          <a:bodyPr/>
          <a:lstStyle/>
          <a:p>
            <a:r>
              <a:rPr lang="sv-SE" dirty="0"/>
              <a:t>Viktiga länkar för dig som är ny student</a:t>
            </a:r>
          </a:p>
        </p:txBody>
      </p:sp>
      <p:sp>
        <p:nvSpPr>
          <p:cNvPr id="5" name="Platshållare för innehåll 4">
            <a:extLst>
              <a:ext uri="{FF2B5EF4-FFF2-40B4-BE49-F238E27FC236}">
                <a16:creationId xmlns:a16="http://schemas.microsoft.com/office/drawing/2014/main" id="{B8B036AD-BDCE-4718-982B-2D1FAD64BA20}"/>
              </a:ext>
            </a:extLst>
          </p:cNvPr>
          <p:cNvSpPr>
            <a:spLocks noGrp="1"/>
          </p:cNvSpPr>
          <p:nvPr>
            <p:ph idx="1"/>
          </p:nvPr>
        </p:nvSpPr>
        <p:spPr/>
        <p:txBody>
          <a:bodyPr/>
          <a:lstStyle/>
          <a:p>
            <a:r>
              <a:rPr lang="sv-SE" dirty="0">
                <a:hlinkClick r:id="rId2"/>
              </a:rPr>
              <a:t>Bibliotekets stöd till studenter</a:t>
            </a:r>
            <a:r>
              <a:rPr lang="sv-SE" dirty="0"/>
              <a:t> - Innehåller tips och stöd kring att söka material, skriva akademiska texter, värdera källor och mycket mer.</a:t>
            </a:r>
            <a:endParaRPr lang="sv-SE" dirty="0">
              <a:hlinkClick r:id="rId3"/>
            </a:endParaRPr>
          </a:p>
          <a:p>
            <a:r>
              <a:rPr lang="sv-SE" dirty="0">
                <a:hlinkClick r:id="rId4"/>
              </a:rPr>
              <a:t>Regler för tentamina</a:t>
            </a:r>
            <a:r>
              <a:rPr lang="sv-SE" dirty="0"/>
              <a:t> - Här hittar du information om hur du anmäler dig till tentamen, vilka regler som gäller för examination mm.</a:t>
            </a:r>
            <a:endParaRPr lang="sv-SE" dirty="0">
              <a:hlinkClick r:id="rId3"/>
            </a:endParaRPr>
          </a:p>
          <a:p>
            <a:r>
              <a:rPr lang="sv-SE" dirty="0">
                <a:hlinkClick r:id="rId3"/>
              </a:rPr>
              <a:t>Studera med funktionsnedsättning</a:t>
            </a:r>
            <a:r>
              <a:rPr lang="sv-SE" dirty="0"/>
              <a:t> - Om du har sådan funktionsnedsättning att du behöver stöd för att genomföra dina studier finns det möjligheter till kompensatoriskt stöd. På den här sidan hittar du mer information om hur du går tillväga.</a:t>
            </a:r>
          </a:p>
          <a:p>
            <a:r>
              <a:rPr lang="sv-SE" dirty="0">
                <a:hlinkClick r:id="rId5"/>
              </a:rPr>
              <a:t>Lika-villkor</a:t>
            </a:r>
            <a:r>
              <a:rPr lang="sv-SE" dirty="0"/>
              <a:t> </a:t>
            </a:r>
            <a:r>
              <a:rPr lang="sv-SE"/>
              <a:t>- På </a:t>
            </a:r>
            <a:r>
              <a:rPr lang="sv-SE" dirty="0"/>
              <a:t>den här sidan finns mer information om mittuniversitetets lika-villkorsarbete</a:t>
            </a:r>
          </a:p>
        </p:txBody>
      </p:sp>
    </p:spTree>
    <p:extLst>
      <p:ext uri="{BB962C8B-B14F-4D97-AF65-F5344CB8AC3E}">
        <p14:creationId xmlns:p14="http://schemas.microsoft.com/office/powerpoint/2010/main" val="162415818"/>
      </p:ext>
    </p:extLst>
  </p:cSld>
  <p:clrMapOvr>
    <a:masterClrMapping/>
  </p:clrMapOvr>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CN 16.9.potx" id="{37F6D8C5-9675-4404-900A-E86DC592998E}" vid="{45E6DD0E-98EE-4F9C-B324-6ACD77EA76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107</Words>
  <Application>Microsoft Office PowerPoint</Application>
  <PresentationFormat>Bredbild</PresentationFormat>
  <Paragraphs>5</Paragraphs>
  <Slides>1</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vt:i4>
      </vt:variant>
    </vt:vector>
  </HeadingPairs>
  <TitlesOfParts>
    <vt:vector size="4" baseType="lpstr">
      <vt:lpstr>Arial</vt:lpstr>
      <vt:lpstr>Calibri</vt:lpstr>
      <vt:lpstr>Office-tema</vt:lpstr>
      <vt:lpstr>Viktiga länkar för dig som är ny student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Viktiga länkar för dig som är ny student</dc:title>
  <dc:creator>Stenmark, Petter</dc:creator>
  <cp:lastModifiedBy>Stenmark, Petter</cp:lastModifiedBy>
  <cp:revision>2</cp:revision>
  <cp:lastPrinted>2015-05-26T13:42:18Z</cp:lastPrinted>
  <dcterms:created xsi:type="dcterms:W3CDTF">2021-09-07T14:00:26Z</dcterms:created>
  <dcterms:modified xsi:type="dcterms:W3CDTF">2021-09-30T06:42:44Z</dcterms:modified>
</cp:core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