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4"/>
  </p:sldMasterIdLst>
  <p:sldIdLst>
    <p:sldId id="261" r:id="rId5"/>
  </p:sldIdLst>
  <p:sldSz cx="25201563" cy="36009263"/>
  <p:notesSz cx="7099300" cy="10234613"/>
  <p:defaultTextStyle>
    <a:defPPr>
      <a:defRPr lang="sv-SE"/>
    </a:defPPr>
    <a:lvl1pPr marL="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83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671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507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343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4179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3014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85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68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2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0AF"/>
    <a:srgbClr val="293E80"/>
    <a:srgbClr val="041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 autoAdjust="0"/>
    <p:restoredTop sz="94628" autoAdjust="0"/>
  </p:normalViewPr>
  <p:slideViewPr>
    <p:cSldViewPr snapToGrid="0" snapToObjects="1">
      <p:cViewPr varScale="1">
        <p:scale>
          <a:sx n="21" d="100"/>
          <a:sy n="21" d="100"/>
        </p:scale>
        <p:origin x="1068" y="18"/>
      </p:cViewPr>
      <p:guideLst>
        <p:guide orient="horz" pos="11342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9375" y="7568616"/>
            <a:ext cx="15624095" cy="161324832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0" hasCustomPrompt="1"/>
          </p:nvPr>
        </p:nvSpPr>
        <p:spPr>
          <a:xfrm>
            <a:off x="1384912" y="9814148"/>
            <a:ext cx="7200000" cy="1335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lvl="0"/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42 pkt</a:t>
            </a:r>
            <a:br>
              <a:rPr lang="sv-SE" dirty="0"/>
            </a:br>
            <a:r>
              <a:rPr lang="sv-SE" dirty="0"/>
              <a:t>Body text: Arial, 36 pkt</a:t>
            </a:r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1" hasCustomPrompt="1"/>
          </p:nvPr>
        </p:nvSpPr>
        <p:spPr>
          <a:xfrm>
            <a:off x="9043269" y="9814148"/>
            <a:ext cx="7200000" cy="13354938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marL="0" marR="0" lvl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42 pkt</a:t>
            </a:r>
            <a:br>
              <a:rPr lang="sv-SE" dirty="0"/>
            </a:br>
            <a:r>
              <a:rPr lang="sv-SE" dirty="0"/>
              <a:t>Body text: Arial, 36 pkt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12" name="Platshållare för innehåll 9"/>
          <p:cNvSpPr>
            <a:spLocks noGrp="1"/>
          </p:cNvSpPr>
          <p:nvPr>
            <p:ph sz="quarter" idx="12" hasCustomPrompt="1"/>
          </p:nvPr>
        </p:nvSpPr>
        <p:spPr>
          <a:xfrm>
            <a:off x="16701626" y="9814148"/>
            <a:ext cx="7200000" cy="21993112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marL="0" marR="0" lvl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</a:t>
            </a:r>
            <a:r>
              <a:rPr lang="sv-SE"/>
              <a:t>42 pkt</a:t>
            </a:r>
            <a:br>
              <a:rPr lang="sv-SE"/>
            </a:br>
            <a:r>
              <a:rPr lang="sv-SE"/>
              <a:t>Body </a:t>
            </a:r>
            <a:r>
              <a:rPr lang="sv-SE" dirty="0"/>
              <a:t>text: Arial, 36 pkt</a:t>
            </a:r>
          </a:p>
        </p:txBody>
      </p:sp>
      <p:sp>
        <p:nvSpPr>
          <p:cNvPr id="13" name="Platshållare för innehåll 9"/>
          <p:cNvSpPr>
            <a:spLocks noGrp="1"/>
          </p:cNvSpPr>
          <p:nvPr>
            <p:ph sz="quarter" idx="13" hasCustomPrompt="1"/>
          </p:nvPr>
        </p:nvSpPr>
        <p:spPr>
          <a:xfrm>
            <a:off x="1384912" y="23592442"/>
            <a:ext cx="14858357" cy="8214818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marL="0" marR="0" lvl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42 pkt</a:t>
            </a:r>
            <a:br>
              <a:rPr lang="sv-SE" dirty="0"/>
            </a:br>
            <a:r>
              <a:rPr lang="sv-SE" dirty="0"/>
              <a:t>Body text: Arial, 36 pkt</a:t>
            </a:r>
          </a:p>
        </p:txBody>
      </p:sp>
      <p:pic>
        <p:nvPicPr>
          <p:cNvPr id="20" name="Bildobjekt 19" descr="MU_logotyp_int_CMYK_U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465" y="893661"/>
            <a:ext cx="5654880" cy="2692800"/>
          </a:xfrm>
          <a:prstGeom prst="rect">
            <a:avLst/>
          </a:prstGeom>
        </p:spPr>
      </p:pic>
      <p:sp>
        <p:nvSpPr>
          <p:cNvPr id="22" name="Platshållare för text 21"/>
          <p:cNvSpPr>
            <a:spLocks noGrp="1"/>
          </p:cNvSpPr>
          <p:nvPr>
            <p:ph type="body" sz="quarter" idx="14" hasCustomPrompt="1"/>
          </p:nvPr>
        </p:nvSpPr>
        <p:spPr>
          <a:xfrm>
            <a:off x="1384912" y="4926316"/>
            <a:ext cx="22516487" cy="334773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7500" b="1" i="0" baseline="0">
                <a:solidFill>
                  <a:srgbClr val="1160AF"/>
                </a:solidFill>
                <a:latin typeface="Arial"/>
              </a:defRPr>
            </a:lvl1pPr>
            <a:lvl2pPr marL="1748836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2pPr>
            <a:lvl3pPr marL="3497671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3pPr>
            <a:lvl4pPr marL="5246507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4pPr>
            <a:lvl5pPr marL="6995343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5pPr>
          </a:lstStyle>
          <a:p>
            <a:pPr lvl="0"/>
            <a:r>
              <a:rPr lang="sv-SE" dirty="0" err="1"/>
              <a:t>Title</a:t>
            </a:r>
            <a:r>
              <a:rPr lang="sv-SE" dirty="0"/>
              <a:t> (Arial 75 pkt):</a:t>
            </a:r>
            <a:br>
              <a:rPr lang="sv-SE" dirty="0"/>
            </a:br>
            <a:r>
              <a:rPr lang="sv-SE" dirty="0" err="1"/>
              <a:t>this</a:t>
            </a:r>
            <a:r>
              <a:rPr lang="sv-SE" dirty="0"/>
              <a:t> box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contain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a maximum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three</a:t>
            </a:r>
            <a:r>
              <a:rPr lang="sv-SE" dirty="0"/>
              <a:t> </a:t>
            </a:r>
            <a:r>
              <a:rPr lang="sv-SE" dirty="0" err="1"/>
              <a:t>lines</a:t>
            </a:r>
            <a:endParaRPr lang="sv-SE" dirty="0"/>
          </a:p>
          <a:p>
            <a:pPr lvl="0"/>
            <a:r>
              <a:rPr lang="sv-SE" dirty="0"/>
              <a:t> </a:t>
            </a:r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5" hasCustomPrompt="1"/>
          </p:nvPr>
        </p:nvSpPr>
        <p:spPr>
          <a:xfrm>
            <a:off x="1384300" y="1877554"/>
            <a:ext cx="11594282" cy="1708907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buNone/>
              <a:defRPr sz="3600" baseline="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</a:lstStyle>
          <a:p>
            <a:pPr lvl="0"/>
            <a:r>
              <a:rPr lang="sv-SE" dirty="0" err="1"/>
              <a:t>Author</a:t>
            </a:r>
            <a:r>
              <a:rPr lang="sv-SE" dirty="0"/>
              <a:t>/</a:t>
            </a:r>
            <a:r>
              <a:rPr lang="sv-SE" dirty="0" err="1"/>
              <a:t>Authors</a:t>
            </a:r>
            <a:br>
              <a:rPr lang="sv-SE" dirty="0"/>
            </a:br>
            <a:r>
              <a:rPr lang="sv-SE" dirty="0"/>
              <a:t>Research Centre/Centres or </a:t>
            </a:r>
            <a:r>
              <a:rPr lang="sv-SE" dirty="0" err="1"/>
              <a:t>universities</a:t>
            </a:r>
            <a:br>
              <a:rPr lang="sv-SE" dirty="0"/>
            </a:br>
            <a:r>
              <a:rPr lang="sv-SE" dirty="0"/>
              <a:t>A maximum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three</a:t>
            </a:r>
            <a:r>
              <a:rPr lang="sv-SE" dirty="0"/>
              <a:t> </a:t>
            </a:r>
            <a:r>
              <a:rPr lang="sv-SE" dirty="0" err="1"/>
              <a:t>lines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6" hasCustomPrompt="1"/>
          </p:nvPr>
        </p:nvSpPr>
        <p:spPr>
          <a:xfrm>
            <a:off x="1384301" y="32730219"/>
            <a:ext cx="3240000" cy="189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lang="sv-SE" sz="1800" b="0" i="0" u="none" strike="noStrike" baseline="0" smtClean="0"/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18" name="Platshållare för innehåll 3"/>
          <p:cNvSpPr>
            <a:spLocks noGrp="1"/>
          </p:cNvSpPr>
          <p:nvPr>
            <p:ph sz="quarter" idx="17" hasCustomPrompt="1"/>
          </p:nvPr>
        </p:nvSpPr>
        <p:spPr>
          <a:xfrm>
            <a:off x="5239766" y="32730219"/>
            <a:ext cx="3240000" cy="1892300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/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19" name="Platshållare för innehåll 3"/>
          <p:cNvSpPr>
            <a:spLocks noGrp="1"/>
          </p:cNvSpPr>
          <p:nvPr>
            <p:ph sz="quarter" idx="18" hasCustomPrompt="1"/>
          </p:nvPr>
        </p:nvSpPr>
        <p:spPr>
          <a:xfrm>
            <a:off x="9095231" y="32730219"/>
            <a:ext cx="3240000" cy="1892300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/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21" name="Platshållare för innehåll 3"/>
          <p:cNvSpPr>
            <a:spLocks noGrp="1"/>
          </p:cNvSpPr>
          <p:nvPr>
            <p:ph sz="quarter" idx="19" hasCustomPrompt="1"/>
          </p:nvPr>
        </p:nvSpPr>
        <p:spPr>
          <a:xfrm>
            <a:off x="12950696" y="32730219"/>
            <a:ext cx="3240000" cy="1892300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/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23" name="Platshållare för innehåll 3"/>
          <p:cNvSpPr>
            <a:spLocks noGrp="1"/>
          </p:cNvSpPr>
          <p:nvPr>
            <p:ph sz="quarter" idx="20" hasCustomPrompt="1"/>
          </p:nvPr>
        </p:nvSpPr>
        <p:spPr>
          <a:xfrm>
            <a:off x="16806161" y="32730219"/>
            <a:ext cx="3240000" cy="1892300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/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25" name="Platshållare för innehåll 3"/>
          <p:cNvSpPr>
            <a:spLocks noGrp="1"/>
          </p:cNvSpPr>
          <p:nvPr>
            <p:ph sz="quarter" idx="21" hasCustomPrompt="1"/>
          </p:nvPr>
        </p:nvSpPr>
        <p:spPr>
          <a:xfrm>
            <a:off x="20661626" y="32730219"/>
            <a:ext cx="3240000" cy="1892300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/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921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ttuniversitetet_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9"/>
          <p:cNvSpPr>
            <a:spLocks noGrp="1"/>
          </p:cNvSpPr>
          <p:nvPr>
            <p:ph sz="quarter" idx="10" hasCustomPrompt="1"/>
          </p:nvPr>
        </p:nvSpPr>
        <p:spPr>
          <a:xfrm>
            <a:off x="1384912" y="11669486"/>
            <a:ext cx="7200000" cy="1154911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buNone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lvl="0"/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42 pkt</a:t>
            </a:r>
            <a:br>
              <a:rPr lang="sv-SE" dirty="0"/>
            </a:br>
            <a:r>
              <a:rPr lang="sv-SE" dirty="0"/>
              <a:t>Body text: Arial, 36 pkt</a:t>
            </a:r>
          </a:p>
        </p:txBody>
      </p:sp>
      <p:sp>
        <p:nvSpPr>
          <p:cNvPr id="13" name="Platshållare för innehåll 9"/>
          <p:cNvSpPr>
            <a:spLocks noGrp="1"/>
          </p:cNvSpPr>
          <p:nvPr>
            <p:ph sz="quarter" idx="13" hasCustomPrompt="1"/>
          </p:nvPr>
        </p:nvSpPr>
        <p:spPr>
          <a:xfrm>
            <a:off x="1384912" y="23592442"/>
            <a:ext cx="14858357" cy="8214818"/>
          </a:xfrm>
          <a:prstGeom prst="rect">
            <a:avLst/>
          </a:prstGeom>
        </p:spPr>
        <p:txBody>
          <a:bodyPr vert="horz"/>
          <a:lstStyle>
            <a:lvl1pPr marL="0" marR="0" indent="0" algn="l" defTabSz="1748836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lvl="0"/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42 pkt</a:t>
            </a:r>
            <a:br>
              <a:rPr lang="sv-SE" dirty="0"/>
            </a:br>
            <a:r>
              <a:rPr lang="sv-SE" dirty="0"/>
              <a:t>Body text: Arial, 36 pkt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 hasCustomPrompt="1"/>
          </p:nvPr>
        </p:nvSpPr>
        <p:spPr>
          <a:xfrm>
            <a:off x="1384912" y="7487251"/>
            <a:ext cx="22516487" cy="403948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8000" b="1" i="0" baseline="0">
                <a:solidFill>
                  <a:srgbClr val="1160AF"/>
                </a:solidFill>
                <a:latin typeface="Arial"/>
              </a:defRPr>
            </a:lvl1pPr>
            <a:lvl2pPr marL="1748836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2pPr>
            <a:lvl3pPr marL="3497671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3pPr>
            <a:lvl4pPr marL="5246507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4pPr>
            <a:lvl5pPr marL="6995343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5pPr>
          </a:lstStyle>
          <a:p>
            <a:pPr lvl="0"/>
            <a:r>
              <a:rPr lang="sv-SE" dirty="0" err="1"/>
              <a:t>Title</a:t>
            </a:r>
            <a:r>
              <a:rPr lang="sv-SE" dirty="0"/>
              <a:t> (Arial, </a:t>
            </a:r>
            <a:r>
              <a:rPr lang="sv-SE" dirty="0" err="1"/>
              <a:t>Bold</a:t>
            </a:r>
            <a:r>
              <a:rPr lang="sv-SE" dirty="0"/>
              <a:t>, 80 pkt):</a:t>
            </a:r>
            <a:br>
              <a:rPr lang="sv-SE" dirty="0"/>
            </a:br>
            <a:r>
              <a:rPr lang="sv-SE" dirty="0" err="1"/>
              <a:t>this</a:t>
            </a:r>
            <a:r>
              <a:rPr lang="sv-SE" dirty="0"/>
              <a:t> box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contain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a maximum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three</a:t>
            </a:r>
            <a:r>
              <a:rPr lang="sv-SE" dirty="0"/>
              <a:t> </a:t>
            </a:r>
            <a:r>
              <a:rPr lang="sv-SE" dirty="0" err="1"/>
              <a:t>lines</a:t>
            </a:r>
            <a:endParaRPr lang="sv-SE" dirty="0"/>
          </a:p>
          <a:p>
            <a:pPr lvl="0"/>
            <a:r>
              <a:rPr lang="sv-SE" dirty="0"/>
              <a:t> </a:t>
            </a:r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5" hasCustomPrompt="1"/>
          </p:nvPr>
        </p:nvSpPr>
        <p:spPr>
          <a:xfrm>
            <a:off x="1384300" y="5284418"/>
            <a:ext cx="11594282" cy="1708907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buNone/>
              <a:defRPr sz="3600" baseline="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</a:lstStyle>
          <a:p>
            <a:pPr lvl="0"/>
            <a:r>
              <a:rPr lang="sv-SE" dirty="0" err="1"/>
              <a:t>Author</a:t>
            </a:r>
            <a:r>
              <a:rPr lang="sv-SE" dirty="0"/>
              <a:t>/</a:t>
            </a:r>
            <a:r>
              <a:rPr lang="sv-SE" dirty="0" err="1"/>
              <a:t>Authors</a:t>
            </a:r>
            <a:br>
              <a:rPr lang="sv-SE" dirty="0"/>
            </a:br>
            <a:r>
              <a:rPr lang="sv-SE" dirty="0"/>
              <a:t>Research Centre/Centres or </a:t>
            </a:r>
            <a:r>
              <a:rPr lang="sv-SE" dirty="0" err="1"/>
              <a:t>universities</a:t>
            </a:r>
            <a:br>
              <a:rPr lang="sv-SE" dirty="0"/>
            </a:br>
            <a:r>
              <a:rPr lang="sv-SE" dirty="0"/>
              <a:t>A maximum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three</a:t>
            </a:r>
            <a:r>
              <a:rPr lang="sv-SE" dirty="0"/>
              <a:t> </a:t>
            </a:r>
            <a:r>
              <a:rPr lang="sv-SE" dirty="0" err="1"/>
              <a:t>lines</a:t>
            </a:r>
            <a:endParaRPr lang="sv-SE" dirty="0"/>
          </a:p>
        </p:txBody>
      </p:sp>
      <p:sp>
        <p:nvSpPr>
          <p:cNvPr id="16" name="Platshållare för innehåll 9"/>
          <p:cNvSpPr>
            <a:spLocks noGrp="1"/>
          </p:cNvSpPr>
          <p:nvPr>
            <p:ph sz="quarter" idx="22" hasCustomPrompt="1"/>
          </p:nvPr>
        </p:nvSpPr>
        <p:spPr>
          <a:xfrm>
            <a:off x="9043155" y="11669486"/>
            <a:ext cx="7200000" cy="1154911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buNone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lvl="0"/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42 pkt</a:t>
            </a:r>
            <a:br>
              <a:rPr lang="sv-SE" dirty="0"/>
            </a:br>
            <a:r>
              <a:rPr lang="sv-SE" dirty="0"/>
              <a:t>Body text: Arial, 36 pkt</a:t>
            </a:r>
          </a:p>
        </p:txBody>
      </p:sp>
      <p:sp>
        <p:nvSpPr>
          <p:cNvPr id="17" name="Platshållare för innehåll 9"/>
          <p:cNvSpPr>
            <a:spLocks noGrp="1"/>
          </p:cNvSpPr>
          <p:nvPr>
            <p:ph sz="quarter" idx="23" hasCustomPrompt="1"/>
          </p:nvPr>
        </p:nvSpPr>
        <p:spPr>
          <a:xfrm>
            <a:off x="16701399" y="11669486"/>
            <a:ext cx="7200000" cy="2013777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buNone/>
              <a:defRPr sz="3600" baseline="0">
                <a:latin typeface="Arial"/>
              </a:defRPr>
            </a:lvl1pPr>
            <a:lvl2pPr>
              <a:defRPr sz="3600">
                <a:latin typeface="Arial"/>
              </a:defRPr>
            </a:lvl2pPr>
            <a:lvl3pPr>
              <a:defRPr sz="3600">
                <a:latin typeface="Arial"/>
              </a:defRPr>
            </a:lvl3pPr>
            <a:lvl4pPr>
              <a:defRPr sz="3600">
                <a:latin typeface="Arial"/>
              </a:defRPr>
            </a:lvl4pPr>
            <a:lvl5pPr>
              <a:defRPr sz="3600">
                <a:latin typeface="Arial"/>
              </a:defRPr>
            </a:lvl5pPr>
          </a:lstStyle>
          <a:p>
            <a:pPr lvl="0"/>
            <a:r>
              <a:rPr lang="sv-SE" dirty="0" err="1"/>
              <a:t>Heading</a:t>
            </a:r>
            <a:r>
              <a:rPr lang="sv-SE" dirty="0"/>
              <a:t>: Arial, </a:t>
            </a:r>
            <a:r>
              <a:rPr lang="sv-SE" dirty="0" err="1"/>
              <a:t>Bold</a:t>
            </a:r>
            <a:r>
              <a:rPr lang="sv-SE" dirty="0"/>
              <a:t>, 42 pkt</a:t>
            </a:r>
            <a:br>
              <a:rPr lang="sv-SE" dirty="0"/>
            </a:br>
            <a:r>
              <a:rPr lang="sv-SE" dirty="0"/>
              <a:t>Body text: Arial, 36 pkt</a:t>
            </a:r>
          </a:p>
        </p:txBody>
      </p:sp>
      <p:sp>
        <p:nvSpPr>
          <p:cNvPr id="26" name="Platshållare för innehåll 3"/>
          <p:cNvSpPr>
            <a:spLocks noGrp="1"/>
          </p:cNvSpPr>
          <p:nvPr>
            <p:ph sz="quarter" idx="24" hasCustomPrompt="1"/>
          </p:nvPr>
        </p:nvSpPr>
        <p:spPr>
          <a:xfrm>
            <a:off x="20484145" y="32730219"/>
            <a:ext cx="3373200" cy="1892300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>
                <a:latin typeface="Arial"/>
              </a:defRPr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15" name="Platshållare för innehåll 3"/>
          <p:cNvSpPr>
            <a:spLocks noGrp="1"/>
          </p:cNvSpPr>
          <p:nvPr>
            <p:ph sz="quarter" idx="25" hasCustomPrompt="1"/>
          </p:nvPr>
        </p:nvSpPr>
        <p:spPr>
          <a:xfrm>
            <a:off x="16664176" y="32730219"/>
            <a:ext cx="3373200" cy="1892300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>
                <a:latin typeface="Arial"/>
              </a:defRPr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18" name="Platshållare för innehåll 3"/>
          <p:cNvSpPr>
            <a:spLocks noGrp="1"/>
          </p:cNvSpPr>
          <p:nvPr>
            <p:ph sz="quarter" idx="26" hasCustomPrompt="1"/>
          </p:nvPr>
        </p:nvSpPr>
        <p:spPr>
          <a:xfrm>
            <a:off x="12844207" y="32730219"/>
            <a:ext cx="3373200" cy="1892300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>
                <a:latin typeface="Arial"/>
              </a:defRPr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19" name="Platshållare för innehåll 3"/>
          <p:cNvSpPr>
            <a:spLocks noGrp="1"/>
          </p:cNvSpPr>
          <p:nvPr>
            <p:ph sz="quarter" idx="27" hasCustomPrompt="1"/>
          </p:nvPr>
        </p:nvSpPr>
        <p:spPr>
          <a:xfrm>
            <a:off x="9024238" y="32730219"/>
            <a:ext cx="3373200" cy="1892300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>
                <a:latin typeface="Arial"/>
              </a:defRPr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21" name="Platshållare för innehåll 3"/>
          <p:cNvSpPr>
            <a:spLocks noGrp="1"/>
          </p:cNvSpPr>
          <p:nvPr>
            <p:ph sz="quarter" idx="28" hasCustomPrompt="1"/>
          </p:nvPr>
        </p:nvSpPr>
        <p:spPr>
          <a:xfrm>
            <a:off x="5204269" y="32730219"/>
            <a:ext cx="3373200" cy="1892300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>
                <a:latin typeface="Arial"/>
              </a:defRPr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sp>
        <p:nvSpPr>
          <p:cNvPr id="25" name="Platshållare för innehåll 3"/>
          <p:cNvSpPr>
            <a:spLocks noGrp="1"/>
          </p:cNvSpPr>
          <p:nvPr>
            <p:ph sz="quarter" idx="29" hasCustomPrompt="1"/>
          </p:nvPr>
        </p:nvSpPr>
        <p:spPr>
          <a:xfrm>
            <a:off x="1384300" y="32730219"/>
            <a:ext cx="3373200" cy="1892300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7488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800" b="0" i="0" u="none" strike="noStrike" baseline="0" smtClean="0">
                <a:latin typeface="Arial"/>
              </a:defRPr>
            </a:lvl1pPr>
          </a:lstStyle>
          <a:p>
            <a:r>
              <a:rPr lang="sv-SE" dirty="0"/>
              <a:t>Logotype or</a:t>
            </a:r>
            <a:br>
              <a:rPr lang="sv-SE" dirty="0"/>
            </a:br>
            <a:r>
              <a:rPr lang="sv-SE" dirty="0" err="1"/>
              <a:t>Author</a:t>
            </a:r>
            <a:br>
              <a:rPr lang="sv-SE" dirty="0"/>
            </a:br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project</a:t>
            </a:r>
            <a:br>
              <a:rPr lang="sv-SE" dirty="0"/>
            </a:br>
            <a:r>
              <a:rPr lang="sv-SE" dirty="0"/>
              <a:t>Mid Sweden University</a:t>
            </a:r>
            <a:br>
              <a:rPr lang="sv-SE" dirty="0"/>
            </a:br>
            <a:r>
              <a:rPr lang="sv-SE" dirty="0" err="1"/>
              <a:t>Firstname.lastname@miun.se</a:t>
            </a:r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04907FD-A768-449D-BD8B-BA36CDBDDD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497"/>
            <a:ext cx="25545092" cy="436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1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 txBox="1">
            <a:spLocks/>
          </p:cNvSpPr>
          <p:nvPr/>
        </p:nvSpPr>
        <p:spPr>
          <a:xfrm>
            <a:off x="50359375" y="7568616"/>
            <a:ext cx="15624095" cy="161324832"/>
          </a:xfrm>
          <a:prstGeom prst="rect">
            <a:avLst/>
          </a:prstGeom>
        </p:spPr>
        <p:txBody>
          <a:bodyPr vert="eaVert"/>
          <a:lstStyle>
            <a:lvl1pPr algn="ctr" defTabSz="1748836" rtl="0" eaLnBrk="1" latinLnBrk="0" hangingPunct="1">
              <a:spcBef>
                <a:spcPct val="0"/>
              </a:spcBef>
              <a:buNone/>
              <a:defRPr sz="1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Lodrät rubrik 1"/>
          <p:cNvSpPr txBox="1">
            <a:spLocks/>
          </p:cNvSpPr>
          <p:nvPr/>
        </p:nvSpPr>
        <p:spPr>
          <a:xfrm>
            <a:off x="50359375" y="7568616"/>
            <a:ext cx="15624095" cy="161324832"/>
          </a:xfrm>
          <a:prstGeom prst="rect">
            <a:avLst/>
          </a:prstGeom>
        </p:spPr>
        <p:txBody>
          <a:bodyPr vert="eaVert"/>
          <a:lstStyle>
            <a:lvl1pPr algn="ctr" defTabSz="1748836" rtl="0" eaLnBrk="1" latinLnBrk="0" hangingPunct="1">
              <a:spcBef>
                <a:spcPct val="0"/>
              </a:spcBef>
              <a:buNone/>
              <a:defRPr sz="1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Lodrät rubrik 1"/>
          <p:cNvSpPr txBox="1">
            <a:spLocks/>
          </p:cNvSpPr>
          <p:nvPr userDrawn="1"/>
        </p:nvSpPr>
        <p:spPr>
          <a:xfrm>
            <a:off x="50359375" y="7568616"/>
            <a:ext cx="15624095" cy="161324832"/>
          </a:xfrm>
          <a:prstGeom prst="rect">
            <a:avLst/>
          </a:prstGeom>
        </p:spPr>
        <p:txBody>
          <a:bodyPr vert="eaVert"/>
          <a:lstStyle>
            <a:lvl1pPr algn="ctr" defTabSz="1748836" rtl="0" eaLnBrk="1" latinLnBrk="0" hangingPunct="1">
              <a:spcBef>
                <a:spcPct val="0"/>
              </a:spcBef>
              <a:buNone/>
              <a:defRPr sz="1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34247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</p:sldLayoutIdLst>
  <p:txStyles>
    <p:titleStyle>
      <a:lvl1pPr algn="ctr" defTabSz="1748836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627" indent="-1311627" algn="l" defTabSz="1748836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858" indent="-1093022" algn="l" defTabSz="1748836" rtl="0" eaLnBrk="1" latinLnBrk="0" hangingPunct="1">
        <a:spcBef>
          <a:spcPct val="20000"/>
        </a:spcBef>
        <a:buFont typeface="Arial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2089" indent="-874418" algn="l" defTabSz="174883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925" indent="-874418" algn="l" defTabSz="1748836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761" indent="-874418" algn="l" defTabSz="1748836" rtl="0" eaLnBrk="1" latinLnBrk="0" hangingPunct="1">
        <a:spcBef>
          <a:spcPct val="20000"/>
        </a:spcBef>
        <a:buFont typeface="Arial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596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432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6268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5104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83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671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507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343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4179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3014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85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68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/>
              <a:t>Headline</a:t>
            </a:r>
            <a:r>
              <a:rPr lang="sv-SE" dirty="0"/>
              <a:t> – </a:t>
            </a:r>
            <a:r>
              <a:rPr lang="en-GB" dirty="0"/>
              <a:t>Title Arial 80 Bold…. 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researcher</a:t>
            </a:r>
          </a:p>
          <a:p>
            <a:r>
              <a:rPr lang="sv-SE" dirty="0"/>
              <a:t>University </a:t>
            </a:r>
            <a:r>
              <a:rPr lang="sv-SE" dirty="0" err="1"/>
              <a:t>name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2"/>
          </p:nvPr>
        </p:nvSpPr>
        <p:spPr>
          <a:xfrm>
            <a:off x="9043269" y="11619970"/>
            <a:ext cx="7200000" cy="1154911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3"/>
          </p:nvPr>
        </p:nvSpPr>
        <p:spPr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innehåll 13">
            <a:extLst>
              <a:ext uri="{FF2B5EF4-FFF2-40B4-BE49-F238E27FC236}">
                <a16:creationId xmlns:a16="http://schemas.microsoft.com/office/drawing/2014/main" id="{0995A21F-8D60-4C2E-AF3E-EE1ABA35B1FC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innehåll 15">
            <a:extLst>
              <a:ext uri="{FF2B5EF4-FFF2-40B4-BE49-F238E27FC236}">
                <a16:creationId xmlns:a16="http://schemas.microsoft.com/office/drawing/2014/main" id="{F25762EB-FDDD-48D2-8819-9CD109FDC761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612466"/>
      </p:ext>
    </p:extLst>
  </p:cSld>
  <p:clrMapOvr>
    <a:masterClrMapping/>
  </p:clrMapOvr>
</p:sld>
</file>

<file path=ppt/theme/theme1.xml><?xml version="1.0" encoding="utf-8"?>
<a:theme xmlns:a="http://schemas.openxmlformats.org/drawingml/2006/main" name="Mittuniversitetet_vetenskaplig_poster_70x100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08E3749369B546A6CA4D232A385F95" ma:contentTypeVersion="14" ma:contentTypeDescription="Skapa ett nytt dokument." ma:contentTypeScope="" ma:versionID="6305d6afb2209521cf9402b76a2f29ea">
  <xsd:schema xmlns:xsd="http://www.w3.org/2001/XMLSchema" xmlns:xs="http://www.w3.org/2001/XMLSchema" xmlns:p="http://schemas.microsoft.com/office/2006/metadata/properties" xmlns:ns3="940dbcd5-0927-441c-8581-ed9f5dd1b6e9" xmlns:ns4="14e9192a-3438-42e1-ad47-e11d0a2ff170" targetNamespace="http://schemas.microsoft.com/office/2006/metadata/properties" ma:root="true" ma:fieldsID="aa8920940e5ebc9f81f36d109a639442" ns3:_="" ns4:_="">
    <xsd:import namespace="940dbcd5-0927-441c-8581-ed9f5dd1b6e9"/>
    <xsd:import namespace="14e9192a-3438-42e1-ad47-e11d0a2ff1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dbcd5-0927-441c-8581-ed9f5dd1b6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9192a-3438-42e1-ad47-e11d0a2ff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74B5B7-455A-486C-A7CE-10B18E1373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3E9CDE-C805-4644-A6F7-9581F4BDA5E2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14e9192a-3438-42e1-ad47-e11d0a2ff170"/>
    <ds:schemaRef ds:uri="940dbcd5-0927-441c-8581-ed9f5dd1b6e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61ED0B-4744-4131-A2EB-9DD0B3DAC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dbcd5-0927-441c-8581-ed9f5dd1b6e9"/>
    <ds:schemaRef ds:uri="14e9192a-3438-42e1-ad47-e11d0a2ff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12</Words>
  <Application>Microsoft Office PowerPoint</Application>
  <PresentationFormat>Anpassad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Mittuniversitetet_vetenskaplig_poster_70x100_TEST</vt:lpstr>
      <vt:lpstr>PowerPoint-presentation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Matilda Eliasson</dc:creator>
  <cp:lastModifiedBy>Axbrink, Inger</cp:lastModifiedBy>
  <cp:revision>45</cp:revision>
  <cp:lastPrinted>2022-06-01T07:46:04Z</cp:lastPrinted>
  <dcterms:created xsi:type="dcterms:W3CDTF">2015-05-28T08:57:28Z</dcterms:created>
  <dcterms:modified xsi:type="dcterms:W3CDTF">2022-06-01T07:46:23Z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0x010100F108E3749369B546A6CA4D232A385F95</vt:lpwstr>
  </property>
</Properties>
</file>