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69" r:id="rId3"/>
    <p:sldId id="282" r:id="rId4"/>
    <p:sldId id="279" r:id="rId5"/>
    <p:sldId id="272" r:id="rId6"/>
    <p:sldId id="270" r:id="rId7"/>
    <p:sldId id="283" r:id="rId8"/>
    <p:sldId id="273" r:id="rId9"/>
    <p:sldId id="274" r:id="rId10"/>
    <p:sldId id="280" r:id="rId11"/>
    <p:sldId id="275" r:id="rId12"/>
    <p:sldId id="276" r:id="rId13"/>
    <p:sldId id="284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265FFB-B1A9-47F7-A20D-CA88DEFEF79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C253C4C8-99E6-416C-9441-9E15F8C6E4D7}">
      <dgm:prSet phldrT="[Text]"/>
      <dgm:spPr/>
      <dgm:t>
        <a:bodyPr/>
        <a:lstStyle/>
        <a:p>
          <a:r>
            <a:rPr lang="sv-SE" dirty="0"/>
            <a:t>Oegentligheter </a:t>
          </a:r>
        </a:p>
      </dgm:t>
    </dgm:pt>
    <dgm:pt modelId="{47A51538-B8C8-4523-A398-C2FCF1970F3C}" type="parTrans" cxnId="{7EF009F0-845E-4091-9BF0-E9C590AAAE16}">
      <dgm:prSet/>
      <dgm:spPr/>
      <dgm:t>
        <a:bodyPr/>
        <a:lstStyle/>
        <a:p>
          <a:endParaRPr lang="sv-SE"/>
        </a:p>
      </dgm:t>
    </dgm:pt>
    <dgm:pt modelId="{7B1AF9DF-E068-4F11-AE68-699FE882E65C}" type="sibTrans" cxnId="{7EF009F0-845E-4091-9BF0-E9C590AAAE16}">
      <dgm:prSet/>
      <dgm:spPr/>
      <dgm:t>
        <a:bodyPr/>
        <a:lstStyle/>
        <a:p>
          <a:endParaRPr lang="sv-SE"/>
        </a:p>
      </dgm:t>
    </dgm:pt>
    <dgm:pt modelId="{970030CF-8161-4424-A72E-1A82E6F0A998}">
      <dgm:prSet phldrT="[Text]"/>
      <dgm:spPr/>
      <dgm:t>
        <a:bodyPr/>
        <a:lstStyle/>
        <a:p>
          <a:r>
            <a:rPr lang="sv-SE" dirty="0"/>
            <a:t>Korruption </a:t>
          </a:r>
        </a:p>
      </dgm:t>
    </dgm:pt>
    <dgm:pt modelId="{A8FCB097-0A96-4E32-A4D4-5336540FA292}" type="parTrans" cxnId="{7158685F-256E-4E9B-BEBA-B32C927CAFC3}">
      <dgm:prSet/>
      <dgm:spPr/>
      <dgm:t>
        <a:bodyPr/>
        <a:lstStyle/>
        <a:p>
          <a:endParaRPr lang="sv-SE"/>
        </a:p>
      </dgm:t>
    </dgm:pt>
    <dgm:pt modelId="{318CE4A3-9F88-4877-9C85-E78BF6E64173}" type="sibTrans" cxnId="{7158685F-256E-4E9B-BEBA-B32C927CAFC3}">
      <dgm:prSet/>
      <dgm:spPr/>
      <dgm:t>
        <a:bodyPr/>
        <a:lstStyle/>
        <a:p>
          <a:endParaRPr lang="sv-SE"/>
        </a:p>
      </dgm:t>
    </dgm:pt>
    <dgm:pt modelId="{84DC18B1-8BB2-429D-85A5-2C3DB4B73714}">
      <dgm:prSet phldrT="[Text]"/>
      <dgm:spPr/>
      <dgm:t>
        <a:bodyPr/>
        <a:lstStyle/>
        <a:p>
          <a:r>
            <a:rPr lang="sv-SE" dirty="0"/>
            <a:t>Missbruk av tillgångar</a:t>
          </a:r>
        </a:p>
      </dgm:t>
    </dgm:pt>
    <dgm:pt modelId="{A81F88F0-8D2D-4C94-AC96-AF2C4CD14160}" type="parTrans" cxnId="{0EB62771-4DF8-4FEC-BFE8-42A741AB9EEC}">
      <dgm:prSet/>
      <dgm:spPr/>
      <dgm:t>
        <a:bodyPr/>
        <a:lstStyle/>
        <a:p>
          <a:endParaRPr lang="sv-SE"/>
        </a:p>
      </dgm:t>
    </dgm:pt>
    <dgm:pt modelId="{B5F393CD-CDAF-497C-BB7F-2A017F5B04FC}" type="sibTrans" cxnId="{0EB62771-4DF8-4FEC-BFE8-42A741AB9EEC}">
      <dgm:prSet/>
      <dgm:spPr/>
      <dgm:t>
        <a:bodyPr/>
        <a:lstStyle/>
        <a:p>
          <a:endParaRPr lang="sv-SE"/>
        </a:p>
      </dgm:t>
    </dgm:pt>
    <dgm:pt modelId="{25960C8C-F138-427A-8E99-4F006C8F76AA}">
      <dgm:prSet phldrT="[Text]"/>
      <dgm:spPr/>
      <dgm:t>
        <a:bodyPr/>
        <a:lstStyle/>
        <a:p>
          <a:r>
            <a:rPr lang="sv-SE" dirty="0"/>
            <a:t>Felaktig</a:t>
          </a:r>
        </a:p>
        <a:p>
          <a:r>
            <a:rPr lang="sv-SE" dirty="0"/>
            <a:t>rapportering </a:t>
          </a:r>
        </a:p>
      </dgm:t>
    </dgm:pt>
    <dgm:pt modelId="{7068FE3B-507B-46A1-B051-895B5346D5EB}" type="parTrans" cxnId="{CFBFF5FF-DC8C-40A1-9A44-82D315C9B974}">
      <dgm:prSet/>
      <dgm:spPr/>
      <dgm:t>
        <a:bodyPr/>
        <a:lstStyle/>
        <a:p>
          <a:endParaRPr lang="sv-SE"/>
        </a:p>
      </dgm:t>
    </dgm:pt>
    <dgm:pt modelId="{F639E237-540C-4D17-85F4-947B8FE3ECEC}" type="sibTrans" cxnId="{CFBFF5FF-DC8C-40A1-9A44-82D315C9B974}">
      <dgm:prSet/>
      <dgm:spPr/>
      <dgm:t>
        <a:bodyPr/>
        <a:lstStyle/>
        <a:p>
          <a:endParaRPr lang="sv-SE"/>
        </a:p>
      </dgm:t>
    </dgm:pt>
    <dgm:pt modelId="{73077504-39ED-4B37-BC00-A69F0C9CD17B}">
      <dgm:prSet phldrT="[Text]"/>
      <dgm:spPr/>
      <dgm:t>
        <a:bodyPr/>
        <a:lstStyle/>
        <a:p>
          <a:r>
            <a:rPr lang="sv-SE" dirty="0"/>
            <a:t>Intressekonflikter</a:t>
          </a:r>
        </a:p>
      </dgm:t>
    </dgm:pt>
    <dgm:pt modelId="{5B561C6A-20D2-46EE-BF1E-1A02D762D28B}" type="parTrans" cxnId="{7C4A1457-7EB1-43C7-B547-F43AAE9E6280}">
      <dgm:prSet/>
      <dgm:spPr/>
      <dgm:t>
        <a:bodyPr/>
        <a:lstStyle/>
        <a:p>
          <a:endParaRPr lang="sv-SE"/>
        </a:p>
      </dgm:t>
    </dgm:pt>
    <dgm:pt modelId="{2519CEA1-0B93-457C-BF90-C57D403DD6EC}" type="sibTrans" cxnId="{7C4A1457-7EB1-43C7-B547-F43AAE9E6280}">
      <dgm:prSet/>
      <dgm:spPr/>
      <dgm:t>
        <a:bodyPr/>
        <a:lstStyle/>
        <a:p>
          <a:endParaRPr lang="sv-SE"/>
        </a:p>
      </dgm:t>
    </dgm:pt>
    <dgm:pt modelId="{6981866B-77AA-4002-9522-BEE358F2C75A}">
      <dgm:prSet phldrT="[Text]"/>
      <dgm:spPr/>
      <dgm:t>
        <a:bodyPr/>
        <a:lstStyle/>
        <a:p>
          <a:r>
            <a:rPr lang="sv-SE" dirty="0"/>
            <a:t>Gåvor och otillåtna förmåner</a:t>
          </a:r>
        </a:p>
      </dgm:t>
    </dgm:pt>
    <dgm:pt modelId="{D3368754-413A-48DD-AB9F-EC631A8CCCFD}" type="parTrans" cxnId="{63F8F65F-4F24-47C9-9FA8-7A94D6865BB1}">
      <dgm:prSet/>
      <dgm:spPr/>
      <dgm:t>
        <a:bodyPr/>
        <a:lstStyle/>
        <a:p>
          <a:endParaRPr lang="sv-SE"/>
        </a:p>
      </dgm:t>
    </dgm:pt>
    <dgm:pt modelId="{BFC96E08-DDEB-4F1D-8651-0AB8E2515B23}" type="sibTrans" cxnId="{63F8F65F-4F24-47C9-9FA8-7A94D6865BB1}">
      <dgm:prSet/>
      <dgm:spPr/>
      <dgm:t>
        <a:bodyPr/>
        <a:lstStyle/>
        <a:p>
          <a:endParaRPr lang="sv-SE"/>
        </a:p>
      </dgm:t>
    </dgm:pt>
    <dgm:pt modelId="{3CBE1721-E76F-4D16-B5E2-A035ACBFAF9A}">
      <dgm:prSet phldrT="[Text]"/>
      <dgm:spPr/>
      <dgm:t>
        <a:bodyPr/>
        <a:lstStyle/>
        <a:p>
          <a:r>
            <a:rPr lang="sv-SE" dirty="0"/>
            <a:t>Stöld av tillgångar</a:t>
          </a:r>
        </a:p>
      </dgm:t>
    </dgm:pt>
    <dgm:pt modelId="{C0DC2C3F-7C33-4AFE-83E3-00675F3BE283}" type="parTrans" cxnId="{0E331BF8-E2CB-4840-888E-0D5A0CB1BB7A}">
      <dgm:prSet/>
      <dgm:spPr/>
      <dgm:t>
        <a:bodyPr/>
        <a:lstStyle/>
        <a:p>
          <a:endParaRPr lang="sv-SE"/>
        </a:p>
      </dgm:t>
    </dgm:pt>
    <dgm:pt modelId="{C0EA8C70-A4A4-4464-8190-C95FA93F2082}" type="sibTrans" cxnId="{0E331BF8-E2CB-4840-888E-0D5A0CB1BB7A}">
      <dgm:prSet/>
      <dgm:spPr/>
      <dgm:t>
        <a:bodyPr/>
        <a:lstStyle/>
        <a:p>
          <a:endParaRPr lang="sv-SE"/>
        </a:p>
      </dgm:t>
    </dgm:pt>
    <dgm:pt modelId="{7E277C6A-BE83-4662-87C9-E310A76AC287}">
      <dgm:prSet phldrT="[Text]"/>
      <dgm:spPr/>
      <dgm:t>
        <a:bodyPr/>
        <a:lstStyle/>
        <a:p>
          <a:r>
            <a:rPr lang="sv-SE" dirty="0"/>
            <a:t>Felaktig reseräkning/</a:t>
          </a:r>
        </a:p>
        <a:p>
          <a:r>
            <a:rPr lang="sv-SE" dirty="0"/>
            <a:t>utläggsredovisning</a:t>
          </a:r>
        </a:p>
      </dgm:t>
    </dgm:pt>
    <dgm:pt modelId="{37F3858D-ADE2-481F-B1DA-07DE73A16A17}" type="parTrans" cxnId="{2AE18486-5BFF-4D8D-9BB3-B3FA04FD99FD}">
      <dgm:prSet/>
      <dgm:spPr/>
      <dgm:t>
        <a:bodyPr/>
        <a:lstStyle/>
        <a:p>
          <a:endParaRPr lang="sv-SE"/>
        </a:p>
      </dgm:t>
    </dgm:pt>
    <dgm:pt modelId="{31E90760-2126-42F7-895E-A1592CB79485}" type="sibTrans" cxnId="{2AE18486-5BFF-4D8D-9BB3-B3FA04FD99FD}">
      <dgm:prSet/>
      <dgm:spPr/>
      <dgm:t>
        <a:bodyPr/>
        <a:lstStyle/>
        <a:p>
          <a:endParaRPr lang="sv-SE"/>
        </a:p>
      </dgm:t>
    </dgm:pt>
    <dgm:pt modelId="{120AD354-A8B1-4492-AB82-913F4D7EDF3C}">
      <dgm:prSet phldrT="[Text]"/>
      <dgm:spPr/>
      <dgm:t>
        <a:bodyPr/>
        <a:lstStyle/>
        <a:p>
          <a:r>
            <a:rPr lang="sv-SE" dirty="0"/>
            <a:t>Övervärdering </a:t>
          </a:r>
        </a:p>
      </dgm:t>
    </dgm:pt>
    <dgm:pt modelId="{E5563659-7810-4F0D-9CBD-D0D3D09EAC35}" type="parTrans" cxnId="{AD7594EA-4FCE-4ED4-8DD5-5F2084281F39}">
      <dgm:prSet/>
      <dgm:spPr/>
      <dgm:t>
        <a:bodyPr/>
        <a:lstStyle/>
        <a:p>
          <a:endParaRPr lang="sv-SE"/>
        </a:p>
      </dgm:t>
    </dgm:pt>
    <dgm:pt modelId="{5F95AC4C-8A17-4A27-B177-1D8FD0A08780}" type="sibTrans" cxnId="{AD7594EA-4FCE-4ED4-8DD5-5F2084281F39}">
      <dgm:prSet/>
      <dgm:spPr/>
      <dgm:t>
        <a:bodyPr/>
        <a:lstStyle/>
        <a:p>
          <a:endParaRPr lang="sv-SE"/>
        </a:p>
      </dgm:t>
    </dgm:pt>
    <dgm:pt modelId="{41C65E21-E606-4EB1-A47E-4CA32AC69ABF}">
      <dgm:prSet phldrT="[Text]"/>
      <dgm:spPr/>
      <dgm:t>
        <a:bodyPr/>
        <a:lstStyle/>
        <a:p>
          <a:r>
            <a:rPr lang="sv-SE" dirty="0"/>
            <a:t>Felperiodisering</a:t>
          </a:r>
        </a:p>
      </dgm:t>
    </dgm:pt>
    <dgm:pt modelId="{03936EC2-E090-4BFF-8275-60527FBE0FD9}" type="parTrans" cxnId="{EAEE0412-E210-4661-B585-D64DCCAE05B3}">
      <dgm:prSet/>
      <dgm:spPr/>
      <dgm:t>
        <a:bodyPr/>
        <a:lstStyle/>
        <a:p>
          <a:endParaRPr lang="sv-SE"/>
        </a:p>
      </dgm:t>
    </dgm:pt>
    <dgm:pt modelId="{49477936-FEF6-4B85-8914-EFDE2A27124C}" type="sibTrans" cxnId="{EAEE0412-E210-4661-B585-D64DCCAE05B3}">
      <dgm:prSet/>
      <dgm:spPr/>
      <dgm:t>
        <a:bodyPr/>
        <a:lstStyle/>
        <a:p>
          <a:endParaRPr lang="sv-SE"/>
        </a:p>
      </dgm:t>
    </dgm:pt>
    <dgm:pt modelId="{8AFC65CE-74FF-4032-8E82-0B63232769A8}">
      <dgm:prSet phldrT="[Text]"/>
      <dgm:spPr/>
      <dgm:t>
        <a:bodyPr/>
        <a:lstStyle/>
        <a:p>
          <a:r>
            <a:rPr lang="sv-SE" dirty="0"/>
            <a:t>Ljuga om arbetstid</a:t>
          </a:r>
        </a:p>
      </dgm:t>
    </dgm:pt>
    <dgm:pt modelId="{76BE67F2-D87C-4F84-BCEF-EC0616939AB0}" type="parTrans" cxnId="{7B1C626E-4456-4059-8ECA-E55A681E8239}">
      <dgm:prSet/>
      <dgm:spPr/>
      <dgm:t>
        <a:bodyPr/>
        <a:lstStyle/>
        <a:p>
          <a:endParaRPr lang="sv-SE"/>
        </a:p>
      </dgm:t>
    </dgm:pt>
    <dgm:pt modelId="{7218F551-3540-4CA0-B862-46025ABF2CB5}" type="sibTrans" cxnId="{7B1C626E-4456-4059-8ECA-E55A681E8239}">
      <dgm:prSet/>
      <dgm:spPr/>
      <dgm:t>
        <a:bodyPr/>
        <a:lstStyle/>
        <a:p>
          <a:endParaRPr lang="sv-SE"/>
        </a:p>
      </dgm:t>
    </dgm:pt>
    <dgm:pt modelId="{5E39C6F1-875B-4428-870F-4DB992C15CB5}">
      <dgm:prSet phldrT="[Text]"/>
      <dgm:spPr/>
      <dgm:t>
        <a:bodyPr/>
        <a:lstStyle/>
        <a:p>
          <a:r>
            <a:rPr lang="sv-SE" dirty="0"/>
            <a:t>Otillåtna förmåner till vänner och bekanta</a:t>
          </a:r>
        </a:p>
      </dgm:t>
    </dgm:pt>
    <dgm:pt modelId="{C8432B1E-C2D2-4429-A280-9EF3A8F88E3C}" type="parTrans" cxnId="{79195018-CABE-4C93-8963-41A0C6B2F0D6}">
      <dgm:prSet/>
      <dgm:spPr/>
      <dgm:t>
        <a:bodyPr/>
        <a:lstStyle/>
        <a:p>
          <a:endParaRPr lang="sv-SE"/>
        </a:p>
      </dgm:t>
    </dgm:pt>
    <dgm:pt modelId="{71B6BD0C-1352-40AC-993C-EC2657AB5047}" type="sibTrans" cxnId="{79195018-CABE-4C93-8963-41A0C6B2F0D6}">
      <dgm:prSet/>
      <dgm:spPr/>
      <dgm:t>
        <a:bodyPr/>
        <a:lstStyle/>
        <a:p>
          <a:endParaRPr lang="sv-SE"/>
        </a:p>
      </dgm:t>
    </dgm:pt>
    <dgm:pt modelId="{312DE23D-4360-4469-AC94-C3321D31A95E}" type="pres">
      <dgm:prSet presAssocID="{74265FFB-B1A9-47F7-A20D-CA88DEFEF7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7F18ACA-1033-4409-8BA5-01EBF434BA25}" type="pres">
      <dgm:prSet presAssocID="{C253C4C8-99E6-416C-9441-9E15F8C6E4D7}" presName="hierRoot1" presStyleCnt="0">
        <dgm:presLayoutVars>
          <dgm:hierBranch val="init"/>
        </dgm:presLayoutVars>
      </dgm:prSet>
      <dgm:spPr/>
    </dgm:pt>
    <dgm:pt modelId="{70582ACF-3E53-4514-BF36-DE68226B2931}" type="pres">
      <dgm:prSet presAssocID="{C253C4C8-99E6-416C-9441-9E15F8C6E4D7}" presName="rootComposite1" presStyleCnt="0"/>
      <dgm:spPr/>
    </dgm:pt>
    <dgm:pt modelId="{3D66B7E6-5B14-4303-A21A-C09E98D3E5AD}" type="pres">
      <dgm:prSet presAssocID="{C253C4C8-99E6-416C-9441-9E15F8C6E4D7}" presName="rootText1" presStyleLbl="node0" presStyleIdx="0" presStyleCnt="1">
        <dgm:presLayoutVars>
          <dgm:chPref val="3"/>
        </dgm:presLayoutVars>
      </dgm:prSet>
      <dgm:spPr/>
    </dgm:pt>
    <dgm:pt modelId="{F7CA8185-F175-407E-B53E-1E211AA981D5}" type="pres">
      <dgm:prSet presAssocID="{C253C4C8-99E6-416C-9441-9E15F8C6E4D7}" presName="rootConnector1" presStyleLbl="node1" presStyleIdx="0" presStyleCnt="0"/>
      <dgm:spPr/>
    </dgm:pt>
    <dgm:pt modelId="{75018157-D8B5-4832-A548-5CFD59E79864}" type="pres">
      <dgm:prSet presAssocID="{C253C4C8-99E6-416C-9441-9E15F8C6E4D7}" presName="hierChild2" presStyleCnt="0"/>
      <dgm:spPr/>
    </dgm:pt>
    <dgm:pt modelId="{39277C49-7F9E-400E-87B4-27B3AB361AD5}" type="pres">
      <dgm:prSet presAssocID="{A8FCB097-0A96-4E32-A4D4-5336540FA292}" presName="Name37" presStyleLbl="parChTrans1D2" presStyleIdx="0" presStyleCnt="3"/>
      <dgm:spPr/>
    </dgm:pt>
    <dgm:pt modelId="{7499C9AE-1AA4-41D1-9171-D626E4954617}" type="pres">
      <dgm:prSet presAssocID="{970030CF-8161-4424-A72E-1A82E6F0A998}" presName="hierRoot2" presStyleCnt="0">
        <dgm:presLayoutVars>
          <dgm:hierBranch val="init"/>
        </dgm:presLayoutVars>
      </dgm:prSet>
      <dgm:spPr/>
    </dgm:pt>
    <dgm:pt modelId="{0DCEFAC5-F885-4AD8-BDE7-C4F4B08B6085}" type="pres">
      <dgm:prSet presAssocID="{970030CF-8161-4424-A72E-1A82E6F0A998}" presName="rootComposite" presStyleCnt="0"/>
      <dgm:spPr/>
    </dgm:pt>
    <dgm:pt modelId="{D10D66B6-582A-475A-87A2-7B92E9EB297F}" type="pres">
      <dgm:prSet presAssocID="{970030CF-8161-4424-A72E-1A82E6F0A998}" presName="rootText" presStyleLbl="node2" presStyleIdx="0" presStyleCnt="3">
        <dgm:presLayoutVars>
          <dgm:chPref val="3"/>
        </dgm:presLayoutVars>
      </dgm:prSet>
      <dgm:spPr/>
    </dgm:pt>
    <dgm:pt modelId="{B7D873E6-BE9F-498C-A1F7-B29DF68627D1}" type="pres">
      <dgm:prSet presAssocID="{970030CF-8161-4424-A72E-1A82E6F0A998}" presName="rootConnector" presStyleLbl="node2" presStyleIdx="0" presStyleCnt="3"/>
      <dgm:spPr/>
    </dgm:pt>
    <dgm:pt modelId="{05619EB4-09B6-431C-9D06-12C2658DB9AD}" type="pres">
      <dgm:prSet presAssocID="{970030CF-8161-4424-A72E-1A82E6F0A998}" presName="hierChild4" presStyleCnt="0"/>
      <dgm:spPr/>
    </dgm:pt>
    <dgm:pt modelId="{161AB14C-5357-4CE2-95D6-CF8356A7A74B}" type="pres">
      <dgm:prSet presAssocID="{5B561C6A-20D2-46EE-BF1E-1A02D762D28B}" presName="Name37" presStyleLbl="parChTrans1D3" presStyleIdx="0" presStyleCnt="8"/>
      <dgm:spPr/>
    </dgm:pt>
    <dgm:pt modelId="{A834872A-A03F-4E13-A802-FF73255F18CF}" type="pres">
      <dgm:prSet presAssocID="{73077504-39ED-4B37-BC00-A69F0C9CD17B}" presName="hierRoot2" presStyleCnt="0">
        <dgm:presLayoutVars>
          <dgm:hierBranch val="init"/>
        </dgm:presLayoutVars>
      </dgm:prSet>
      <dgm:spPr/>
    </dgm:pt>
    <dgm:pt modelId="{0A1FBD70-807B-47A3-9997-5EEB8E51E275}" type="pres">
      <dgm:prSet presAssocID="{73077504-39ED-4B37-BC00-A69F0C9CD17B}" presName="rootComposite" presStyleCnt="0"/>
      <dgm:spPr/>
    </dgm:pt>
    <dgm:pt modelId="{EEFBDB2B-A3C8-46F7-A8FF-4A23872911A9}" type="pres">
      <dgm:prSet presAssocID="{73077504-39ED-4B37-BC00-A69F0C9CD17B}" presName="rootText" presStyleLbl="node3" presStyleIdx="0" presStyleCnt="8">
        <dgm:presLayoutVars>
          <dgm:chPref val="3"/>
        </dgm:presLayoutVars>
      </dgm:prSet>
      <dgm:spPr/>
    </dgm:pt>
    <dgm:pt modelId="{9F4573A2-AA93-4ED5-905F-4B450EACDB50}" type="pres">
      <dgm:prSet presAssocID="{73077504-39ED-4B37-BC00-A69F0C9CD17B}" presName="rootConnector" presStyleLbl="node3" presStyleIdx="0" presStyleCnt="8"/>
      <dgm:spPr/>
    </dgm:pt>
    <dgm:pt modelId="{B997E327-EE33-4BC2-BF8B-0A2B788A7C1A}" type="pres">
      <dgm:prSet presAssocID="{73077504-39ED-4B37-BC00-A69F0C9CD17B}" presName="hierChild4" presStyleCnt="0"/>
      <dgm:spPr/>
    </dgm:pt>
    <dgm:pt modelId="{81AC365F-579D-4E5E-BDF4-E00412B6D729}" type="pres">
      <dgm:prSet presAssocID="{73077504-39ED-4B37-BC00-A69F0C9CD17B}" presName="hierChild5" presStyleCnt="0"/>
      <dgm:spPr/>
    </dgm:pt>
    <dgm:pt modelId="{6EC1E642-BC6A-4876-82EC-839AAAD86357}" type="pres">
      <dgm:prSet presAssocID="{D3368754-413A-48DD-AB9F-EC631A8CCCFD}" presName="Name37" presStyleLbl="parChTrans1D3" presStyleIdx="1" presStyleCnt="8"/>
      <dgm:spPr/>
    </dgm:pt>
    <dgm:pt modelId="{24D2AF86-9F09-4A08-BCC3-692A29C6D143}" type="pres">
      <dgm:prSet presAssocID="{6981866B-77AA-4002-9522-BEE358F2C75A}" presName="hierRoot2" presStyleCnt="0">
        <dgm:presLayoutVars>
          <dgm:hierBranch val="init"/>
        </dgm:presLayoutVars>
      </dgm:prSet>
      <dgm:spPr/>
    </dgm:pt>
    <dgm:pt modelId="{8C05E0CB-992F-4BA1-AF1B-27B002199E47}" type="pres">
      <dgm:prSet presAssocID="{6981866B-77AA-4002-9522-BEE358F2C75A}" presName="rootComposite" presStyleCnt="0"/>
      <dgm:spPr/>
    </dgm:pt>
    <dgm:pt modelId="{6433DF19-ED0F-4ED5-9C73-8D8C18E245EC}" type="pres">
      <dgm:prSet presAssocID="{6981866B-77AA-4002-9522-BEE358F2C75A}" presName="rootText" presStyleLbl="node3" presStyleIdx="1" presStyleCnt="8">
        <dgm:presLayoutVars>
          <dgm:chPref val="3"/>
        </dgm:presLayoutVars>
      </dgm:prSet>
      <dgm:spPr/>
    </dgm:pt>
    <dgm:pt modelId="{911C6CED-836A-48B9-8836-7F924F41FABE}" type="pres">
      <dgm:prSet presAssocID="{6981866B-77AA-4002-9522-BEE358F2C75A}" presName="rootConnector" presStyleLbl="node3" presStyleIdx="1" presStyleCnt="8"/>
      <dgm:spPr/>
    </dgm:pt>
    <dgm:pt modelId="{B50843A8-10CC-4F8C-8086-404A0BA35372}" type="pres">
      <dgm:prSet presAssocID="{6981866B-77AA-4002-9522-BEE358F2C75A}" presName="hierChild4" presStyleCnt="0"/>
      <dgm:spPr/>
    </dgm:pt>
    <dgm:pt modelId="{51B81179-436C-4A48-B5AA-849B5DB7D102}" type="pres">
      <dgm:prSet presAssocID="{6981866B-77AA-4002-9522-BEE358F2C75A}" presName="hierChild5" presStyleCnt="0"/>
      <dgm:spPr/>
    </dgm:pt>
    <dgm:pt modelId="{3C307605-4FAC-4687-A363-3D482324065C}" type="pres">
      <dgm:prSet presAssocID="{C8432B1E-C2D2-4429-A280-9EF3A8F88E3C}" presName="Name37" presStyleLbl="parChTrans1D3" presStyleIdx="2" presStyleCnt="8"/>
      <dgm:spPr/>
    </dgm:pt>
    <dgm:pt modelId="{F9F1CD10-B3B0-4638-B724-0AD5F04E6782}" type="pres">
      <dgm:prSet presAssocID="{5E39C6F1-875B-4428-870F-4DB992C15CB5}" presName="hierRoot2" presStyleCnt="0">
        <dgm:presLayoutVars>
          <dgm:hierBranch val="init"/>
        </dgm:presLayoutVars>
      </dgm:prSet>
      <dgm:spPr/>
    </dgm:pt>
    <dgm:pt modelId="{76F0C248-FEC3-4F5C-BA78-1B517BD914D1}" type="pres">
      <dgm:prSet presAssocID="{5E39C6F1-875B-4428-870F-4DB992C15CB5}" presName="rootComposite" presStyleCnt="0"/>
      <dgm:spPr/>
    </dgm:pt>
    <dgm:pt modelId="{2BAAC0D4-F581-4F4C-973D-4B7C860176C8}" type="pres">
      <dgm:prSet presAssocID="{5E39C6F1-875B-4428-870F-4DB992C15CB5}" presName="rootText" presStyleLbl="node3" presStyleIdx="2" presStyleCnt="8">
        <dgm:presLayoutVars>
          <dgm:chPref val="3"/>
        </dgm:presLayoutVars>
      </dgm:prSet>
      <dgm:spPr/>
    </dgm:pt>
    <dgm:pt modelId="{7D657F84-0F66-4241-8BBF-D75BF6435259}" type="pres">
      <dgm:prSet presAssocID="{5E39C6F1-875B-4428-870F-4DB992C15CB5}" presName="rootConnector" presStyleLbl="node3" presStyleIdx="2" presStyleCnt="8"/>
      <dgm:spPr/>
    </dgm:pt>
    <dgm:pt modelId="{B7D39D54-B78F-478B-B93A-FE39CC872EDB}" type="pres">
      <dgm:prSet presAssocID="{5E39C6F1-875B-4428-870F-4DB992C15CB5}" presName="hierChild4" presStyleCnt="0"/>
      <dgm:spPr/>
    </dgm:pt>
    <dgm:pt modelId="{5B12654D-83AA-49C1-8CDB-931591D578AC}" type="pres">
      <dgm:prSet presAssocID="{5E39C6F1-875B-4428-870F-4DB992C15CB5}" presName="hierChild5" presStyleCnt="0"/>
      <dgm:spPr/>
    </dgm:pt>
    <dgm:pt modelId="{E2AEF5D0-A1C9-4276-B09C-C2DA818171EB}" type="pres">
      <dgm:prSet presAssocID="{970030CF-8161-4424-A72E-1A82E6F0A998}" presName="hierChild5" presStyleCnt="0"/>
      <dgm:spPr/>
    </dgm:pt>
    <dgm:pt modelId="{22D4B80A-343D-4EEB-9EBA-4FAB70C81EC8}" type="pres">
      <dgm:prSet presAssocID="{A81F88F0-8D2D-4C94-AC96-AF2C4CD14160}" presName="Name37" presStyleLbl="parChTrans1D2" presStyleIdx="1" presStyleCnt="3"/>
      <dgm:spPr/>
    </dgm:pt>
    <dgm:pt modelId="{AF9A901A-A6C3-44F2-A5D7-D6296C3EAEF9}" type="pres">
      <dgm:prSet presAssocID="{84DC18B1-8BB2-429D-85A5-2C3DB4B73714}" presName="hierRoot2" presStyleCnt="0">
        <dgm:presLayoutVars>
          <dgm:hierBranch val="init"/>
        </dgm:presLayoutVars>
      </dgm:prSet>
      <dgm:spPr/>
    </dgm:pt>
    <dgm:pt modelId="{0C9E1C06-4530-4DC9-B69A-B87E677FD28A}" type="pres">
      <dgm:prSet presAssocID="{84DC18B1-8BB2-429D-85A5-2C3DB4B73714}" presName="rootComposite" presStyleCnt="0"/>
      <dgm:spPr/>
    </dgm:pt>
    <dgm:pt modelId="{D48C5B19-3448-4F3C-930E-B9F7D7C8DC18}" type="pres">
      <dgm:prSet presAssocID="{84DC18B1-8BB2-429D-85A5-2C3DB4B73714}" presName="rootText" presStyleLbl="node2" presStyleIdx="1" presStyleCnt="3">
        <dgm:presLayoutVars>
          <dgm:chPref val="3"/>
        </dgm:presLayoutVars>
      </dgm:prSet>
      <dgm:spPr/>
    </dgm:pt>
    <dgm:pt modelId="{7502EE59-6ED5-496D-A38F-03BAFF966C8C}" type="pres">
      <dgm:prSet presAssocID="{84DC18B1-8BB2-429D-85A5-2C3DB4B73714}" presName="rootConnector" presStyleLbl="node2" presStyleIdx="1" presStyleCnt="3"/>
      <dgm:spPr/>
    </dgm:pt>
    <dgm:pt modelId="{EADCE865-3CD4-4773-9873-4F1079485A00}" type="pres">
      <dgm:prSet presAssocID="{84DC18B1-8BB2-429D-85A5-2C3DB4B73714}" presName="hierChild4" presStyleCnt="0"/>
      <dgm:spPr/>
    </dgm:pt>
    <dgm:pt modelId="{1E49BFCB-8C09-4910-B9A9-FC0E680B63C7}" type="pres">
      <dgm:prSet presAssocID="{C0DC2C3F-7C33-4AFE-83E3-00675F3BE283}" presName="Name37" presStyleLbl="parChTrans1D3" presStyleIdx="3" presStyleCnt="8"/>
      <dgm:spPr/>
    </dgm:pt>
    <dgm:pt modelId="{E8B8EE38-7286-4DB7-9A3B-24C7186E9E5D}" type="pres">
      <dgm:prSet presAssocID="{3CBE1721-E76F-4D16-B5E2-A035ACBFAF9A}" presName="hierRoot2" presStyleCnt="0">
        <dgm:presLayoutVars>
          <dgm:hierBranch val="init"/>
        </dgm:presLayoutVars>
      </dgm:prSet>
      <dgm:spPr/>
    </dgm:pt>
    <dgm:pt modelId="{EB1FBC69-7C5B-44D5-84D5-3E15653C9947}" type="pres">
      <dgm:prSet presAssocID="{3CBE1721-E76F-4D16-B5E2-A035ACBFAF9A}" presName="rootComposite" presStyleCnt="0"/>
      <dgm:spPr/>
    </dgm:pt>
    <dgm:pt modelId="{0D9FF3E9-4D8B-41A6-992D-536D25058D80}" type="pres">
      <dgm:prSet presAssocID="{3CBE1721-E76F-4D16-B5E2-A035ACBFAF9A}" presName="rootText" presStyleLbl="node3" presStyleIdx="3" presStyleCnt="8">
        <dgm:presLayoutVars>
          <dgm:chPref val="3"/>
        </dgm:presLayoutVars>
      </dgm:prSet>
      <dgm:spPr/>
    </dgm:pt>
    <dgm:pt modelId="{6A5BFACF-3F88-4CF8-90AB-C91E7CC371C9}" type="pres">
      <dgm:prSet presAssocID="{3CBE1721-E76F-4D16-B5E2-A035ACBFAF9A}" presName="rootConnector" presStyleLbl="node3" presStyleIdx="3" presStyleCnt="8"/>
      <dgm:spPr/>
    </dgm:pt>
    <dgm:pt modelId="{BAF80B15-03EF-4EDE-BB0C-AB41BFE15C42}" type="pres">
      <dgm:prSet presAssocID="{3CBE1721-E76F-4D16-B5E2-A035ACBFAF9A}" presName="hierChild4" presStyleCnt="0"/>
      <dgm:spPr/>
    </dgm:pt>
    <dgm:pt modelId="{2DBCA4EC-25DC-450A-97A1-6219DCC35F85}" type="pres">
      <dgm:prSet presAssocID="{3CBE1721-E76F-4D16-B5E2-A035ACBFAF9A}" presName="hierChild5" presStyleCnt="0"/>
      <dgm:spPr/>
    </dgm:pt>
    <dgm:pt modelId="{6DA66985-13C8-4915-868A-2F8AEC6169C2}" type="pres">
      <dgm:prSet presAssocID="{37F3858D-ADE2-481F-B1DA-07DE73A16A17}" presName="Name37" presStyleLbl="parChTrans1D3" presStyleIdx="4" presStyleCnt="8"/>
      <dgm:spPr/>
    </dgm:pt>
    <dgm:pt modelId="{FBE6023A-F6F2-4EEB-8395-505001695802}" type="pres">
      <dgm:prSet presAssocID="{7E277C6A-BE83-4662-87C9-E310A76AC287}" presName="hierRoot2" presStyleCnt="0">
        <dgm:presLayoutVars>
          <dgm:hierBranch val="init"/>
        </dgm:presLayoutVars>
      </dgm:prSet>
      <dgm:spPr/>
    </dgm:pt>
    <dgm:pt modelId="{6689E20C-A3FF-4FD6-8647-1A07C5C26919}" type="pres">
      <dgm:prSet presAssocID="{7E277C6A-BE83-4662-87C9-E310A76AC287}" presName="rootComposite" presStyleCnt="0"/>
      <dgm:spPr/>
    </dgm:pt>
    <dgm:pt modelId="{B0956C1A-0478-4228-AF49-8057C770A43B}" type="pres">
      <dgm:prSet presAssocID="{7E277C6A-BE83-4662-87C9-E310A76AC287}" presName="rootText" presStyleLbl="node3" presStyleIdx="4" presStyleCnt="8">
        <dgm:presLayoutVars>
          <dgm:chPref val="3"/>
        </dgm:presLayoutVars>
      </dgm:prSet>
      <dgm:spPr/>
    </dgm:pt>
    <dgm:pt modelId="{8234278D-E2D5-429E-B4EF-FDA9653CBC4E}" type="pres">
      <dgm:prSet presAssocID="{7E277C6A-BE83-4662-87C9-E310A76AC287}" presName="rootConnector" presStyleLbl="node3" presStyleIdx="4" presStyleCnt="8"/>
      <dgm:spPr/>
    </dgm:pt>
    <dgm:pt modelId="{0775B76E-E98D-4B27-BC61-44576CB6A6DE}" type="pres">
      <dgm:prSet presAssocID="{7E277C6A-BE83-4662-87C9-E310A76AC287}" presName="hierChild4" presStyleCnt="0"/>
      <dgm:spPr/>
    </dgm:pt>
    <dgm:pt modelId="{F51EFB23-E9B4-49D7-B0BC-4DBEE62D4C59}" type="pres">
      <dgm:prSet presAssocID="{7E277C6A-BE83-4662-87C9-E310A76AC287}" presName="hierChild5" presStyleCnt="0"/>
      <dgm:spPr/>
    </dgm:pt>
    <dgm:pt modelId="{96086BB5-32EE-4031-BAD5-472D496F6974}" type="pres">
      <dgm:prSet presAssocID="{76BE67F2-D87C-4F84-BCEF-EC0616939AB0}" presName="Name37" presStyleLbl="parChTrans1D3" presStyleIdx="5" presStyleCnt="8"/>
      <dgm:spPr/>
    </dgm:pt>
    <dgm:pt modelId="{59D4C90B-CF19-46D9-9F08-6755EB325A0F}" type="pres">
      <dgm:prSet presAssocID="{8AFC65CE-74FF-4032-8E82-0B63232769A8}" presName="hierRoot2" presStyleCnt="0">
        <dgm:presLayoutVars>
          <dgm:hierBranch val="init"/>
        </dgm:presLayoutVars>
      </dgm:prSet>
      <dgm:spPr/>
    </dgm:pt>
    <dgm:pt modelId="{6A3C8BEB-6FC1-48B4-B8D4-A5C9C63D9DCF}" type="pres">
      <dgm:prSet presAssocID="{8AFC65CE-74FF-4032-8E82-0B63232769A8}" presName="rootComposite" presStyleCnt="0"/>
      <dgm:spPr/>
    </dgm:pt>
    <dgm:pt modelId="{2D70985D-0AFB-4496-96D0-CE28445419D2}" type="pres">
      <dgm:prSet presAssocID="{8AFC65CE-74FF-4032-8E82-0B63232769A8}" presName="rootText" presStyleLbl="node3" presStyleIdx="5" presStyleCnt="8">
        <dgm:presLayoutVars>
          <dgm:chPref val="3"/>
        </dgm:presLayoutVars>
      </dgm:prSet>
      <dgm:spPr/>
    </dgm:pt>
    <dgm:pt modelId="{5006BCCF-CFD0-419D-B140-CBF0AA9B567F}" type="pres">
      <dgm:prSet presAssocID="{8AFC65CE-74FF-4032-8E82-0B63232769A8}" presName="rootConnector" presStyleLbl="node3" presStyleIdx="5" presStyleCnt="8"/>
      <dgm:spPr/>
    </dgm:pt>
    <dgm:pt modelId="{0E7D170E-29BC-4D14-A07B-4895F96912D4}" type="pres">
      <dgm:prSet presAssocID="{8AFC65CE-74FF-4032-8E82-0B63232769A8}" presName="hierChild4" presStyleCnt="0"/>
      <dgm:spPr/>
    </dgm:pt>
    <dgm:pt modelId="{DFDEB97E-F4C5-443C-AC10-2965525A128C}" type="pres">
      <dgm:prSet presAssocID="{8AFC65CE-74FF-4032-8E82-0B63232769A8}" presName="hierChild5" presStyleCnt="0"/>
      <dgm:spPr/>
    </dgm:pt>
    <dgm:pt modelId="{A2D9EEB9-552F-4C54-A71A-8C72F3853656}" type="pres">
      <dgm:prSet presAssocID="{84DC18B1-8BB2-429D-85A5-2C3DB4B73714}" presName="hierChild5" presStyleCnt="0"/>
      <dgm:spPr/>
    </dgm:pt>
    <dgm:pt modelId="{F0E3D98F-CB1B-470B-8493-970EB54B9FCE}" type="pres">
      <dgm:prSet presAssocID="{7068FE3B-507B-46A1-B051-895B5346D5EB}" presName="Name37" presStyleLbl="parChTrans1D2" presStyleIdx="2" presStyleCnt="3"/>
      <dgm:spPr/>
    </dgm:pt>
    <dgm:pt modelId="{862B0E79-CDE4-4671-8DE3-7CA2267F42A0}" type="pres">
      <dgm:prSet presAssocID="{25960C8C-F138-427A-8E99-4F006C8F76AA}" presName="hierRoot2" presStyleCnt="0">
        <dgm:presLayoutVars>
          <dgm:hierBranch val="init"/>
        </dgm:presLayoutVars>
      </dgm:prSet>
      <dgm:spPr/>
    </dgm:pt>
    <dgm:pt modelId="{54AE8841-9F74-4EF4-B092-1424D6BA1C39}" type="pres">
      <dgm:prSet presAssocID="{25960C8C-F138-427A-8E99-4F006C8F76AA}" presName="rootComposite" presStyleCnt="0"/>
      <dgm:spPr/>
    </dgm:pt>
    <dgm:pt modelId="{17839713-54E8-4F0E-9C16-65A63CD8C0FA}" type="pres">
      <dgm:prSet presAssocID="{25960C8C-F138-427A-8E99-4F006C8F76AA}" presName="rootText" presStyleLbl="node2" presStyleIdx="2" presStyleCnt="3">
        <dgm:presLayoutVars>
          <dgm:chPref val="3"/>
        </dgm:presLayoutVars>
      </dgm:prSet>
      <dgm:spPr/>
    </dgm:pt>
    <dgm:pt modelId="{195CBACF-C609-4BCE-AC36-43664B3C2EF5}" type="pres">
      <dgm:prSet presAssocID="{25960C8C-F138-427A-8E99-4F006C8F76AA}" presName="rootConnector" presStyleLbl="node2" presStyleIdx="2" presStyleCnt="3"/>
      <dgm:spPr/>
    </dgm:pt>
    <dgm:pt modelId="{29B0C6E7-2E29-4B10-B00B-A36DD7F282C8}" type="pres">
      <dgm:prSet presAssocID="{25960C8C-F138-427A-8E99-4F006C8F76AA}" presName="hierChild4" presStyleCnt="0"/>
      <dgm:spPr/>
    </dgm:pt>
    <dgm:pt modelId="{B71604C7-56B1-4B9A-B42D-6B713A92B804}" type="pres">
      <dgm:prSet presAssocID="{E5563659-7810-4F0D-9CBD-D0D3D09EAC35}" presName="Name37" presStyleLbl="parChTrans1D3" presStyleIdx="6" presStyleCnt="8"/>
      <dgm:spPr/>
    </dgm:pt>
    <dgm:pt modelId="{2ADF5015-6D2B-4B3D-A28B-73D153E362C3}" type="pres">
      <dgm:prSet presAssocID="{120AD354-A8B1-4492-AB82-913F4D7EDF3C}" presName="hierRoot2" presStyleCnt="0">
        <dgm:presLayoutVars>
          <dgm:hierBranch val="init"/>
        </dgm:presLayoutVars>
      </dgm:prSet>
      <dgm:spPr/>
    </dgm:pt>
    <dgm:pt modelId="{AAA376B7-90A4-416B-A4BC-167B606F532A}" type="pres">
      <dgm:prSet presAssocID="{120AD354-A8B1-4492-AB82-913F4D7EDF3C}" presName="rootComposite" presStyleCnt="0"/>
      <dgm:spPr/>
    </dgm:pt>
    <dgm:pt modelId="{A8135EC5-669D-46DF-A833-BCD161622991}" type="pres">
      <dgm:prSet presAssocID="{120AD354-A8B1-4492-AB82-913F4D7EDF3C}" presName="rootText" presStyleLbl="node3" presStyleIdx="6" presStyleCnt="8">
        <dgm:presLayoutVars>
          <dgm:chPref val="3"/>
        </dgm:presLayoutVars>
      </dgm:prSet>
      <dgm:spPr/>
    </dgm:pt>
    <dgm:pt modelId="{EA866A37-96DA-4753-8314-C2A3C0D019CE}" type="pres">
      <dgm:prSet presAssocID="{120AD354-A8B1-4492-AB82-913F4D7EDF3C}" presName="rootConnector" presStyleLbl="node3" presStyleIdx="6" presStyleCnt="8"/>
      <dgm:spPr/>
    </dgm:pt>
    <dgm:pt modelId="{E97EEA2F-5A8F-4153-A26E-F39224D47DB7}" type="pres">
      <dgm:prSet presAssocID="{120AD354-A8B1-4492-AB82-913F4D7EDF3C}" presName="hierChild4" presStyleCnt="0"/>
      <dgm:spPr/>
    </dgm:pt>
    <dgm:pt modelId="{CF692E7F-6EB7-4B50-ABA4-2661A8903C29}" type="pres">
      <dgm:prSet presAssocID="{120AD354-A8B1-4492-AB82-913F4D7EDF3C}" presName="hierChild5" presStyleCnt="0"/>
      <dgm:spPr/>
    </dgm:pt>
    <dgm:pt modelId="{D9F01EDC-0F47-4778-A244-FA673CD2C137}" type="pres">
      <dgm:prSet presAssocID="{03936EC2-E090-4BFF-8275-60527FBE0FD9}" presName="Name37" presStyleLbl="parChTrans1D3" presStyleIdx="7" presStyleCnt="8"/>
      <dgm:spPr/>
    </dgm:pt>
    <dgm:pt modelId="{DB0F5FEE-ED3B-4F93-BB51-E67516E81559}" type="pres">
      <dgm:prSet presAssocID="{41C65E21-E606-4EB1-A47E-4CA32AC69ABF}" presName="hierRoot2" presStyleCnt="0">
        <dgm:presLayoutVars>
          <dgm:hierBranch val="init"/>
        </dgm:presLayoutVars>
      </dgm:prSet>
      <dgm:spPr/>
    </dgm:pt>
    <dgm:pt modelId="{F5C31BB8-052F-4389-A98C-2A2C5BFF1F11}" type="pres">
      <dgm:prSet presAssocID="{41C65E21-E606-4EB1-A47E-4CA32AC69ABF}" presName="rootComposite" presStyleCnt="0"/>
      <dgm:spPr/>
    </dgm:pt>
    <dgm:pt modelId="{97F6A458-B2B1-42AB-B3B3-B76F3270B323}" type="pres">
      <dgm:prSet presAssocID="{41C65E21-E606-4EB1-A47E-4CA32AC69ABF}" presName="rootText" presStyleLbl="node3" presStyleIdx="7" presStyleCnt="8">
        <dgm:presLayoutVars>
          <dgm:chPref val="3"/>
        </dgm:presLayoutVars>
      </dgm:prSet>
      <dgm:spPr/>
    </dgm:pt>
    <dgm:pt modelId="{86CC7A74-5BF9-4A38-9E85-0A4076E814AB}" type="pres">
      <dgm:prSet presAssocID="{41C65E21-E606-4EB1-A47E-4CA32AC69ABF}" presName="rootConnector" presStyleLbl="node3" presStyleIdx="7" presStyleCnt="8"/>
      <dgm:spPr/>
    </dgm:pt>
    <dgm:pt modelId="{596DB537-C232-4B15-BE4A-60FAE4099DAB}" type="pres">
      <dgm:prSet presAssocID="{41C65E21-E606-4EB1-A47E-4CA32AC69ABF}" presName="hierChild4" presStyleCnt="0"/>
      <dgm:spPr/>
    </dgm:pt>
    <dgm:pt modelId="{67D9E10E-CA69-4796-BAB0-EEA2BC9545C7}" type="pres">
      <dgm:prSet presAssocID="{41C65E21-E606-4EB1-A47E-4CA32AC69ABF}" presName="hierChild5" presStyleCnt="0"/>
      <dgm:spPr/>
    </dgm:pt>
    <dgm:pt modelId="{BEBCF195-DAD4-481D-8366-173F238E6075}" type="pres">
      <dgm:prSet presAssocID="{25960C8C-F138-427A-8E99-4F006C8F76AA}" presName="hierChild5" presStyleCnt="0"/>
      <dgm:spPr/>
    </dgm:pt>
    <dgm:pt modelId="{CFD0D34F-D9CE-4E4C-A665-2938A18143B8}" type="pres">
      <dgm:prSet presAssocID="{C253C4C8-99E6-416C-9441-9E15F8C6E4D7}" presName="hierChild3" presStyleCnt="0"/>
      <dgm:spPr/>
    </dgm:pt>
  </dgm:ptLst>
  <dgm:cxnLst>
    <dgm:cxn modelId="{54256004-E8C8-402E-AB1F-3CFA60D6468A}" type="presOf" srcId="{C253C4C8-99E6-416C-9441-9E15F8C6E4D7}" destId="{3D66B7E6-5B14-4303-A21A-C09E98D3E5AD}" srcOrd="0" destOrd="0" presId="urn:microsoft.com/office/officeart/2005/8/layout/orgChart1"/>
    <dgm:cxn modelId="{EAEE0412-E210-4661-B585-D64DCCAE05B3}" srcId="{25960C8C-F138-427A-8E99-4F006C8F76AA}" destId="{41C65E21-E606-4EB1-A47E-4CA32AC69ABF}" srcOrd="1" destOrd="0" parTransId="{03936EC2-E090-4BFF-8275-60527FBE0FD9}" sibTransId="{49477936-FEF6-4B85-8914-EFDE2A27124C}"/>
    <dgm:cxn modelId="{E2DCD612-9FEF-483D-81E9-53EAEF0C0559}" type="presOf" srcId="{73077504-39ED-4B37-BC00-A69F0C9CD17B}" destId="{EEFBDB2B-A3C8-46F7-A8FF-4A23872911A9}" srcOrd="0" destOrd="0" presId="urn:microsoft.com/office/officeart/2005/8/layout/orgChart1"/>
    <dgm:cxn modelId="{79195018-CABE-4C93-8963-41A0C6B2F0D6}" srcId="{970030CF-8161-4424-A72E-1A82E6F0A998}" destId="{5E39C6F1-875B-4428-870F-4DB992C15CB5}" srcOrd="2" destOrd="0" parTransId="{C8432B1E-C2D2-4429-A280-9EF3A8F88E3C}" sibTransId="{71B6BD0C-1352-40AC-993C-EC2657AB5047}"/>
    <dgm:cxn modelId="{3296DC22-A3E9-4ED4-85BA-7FC476C29A68}" type="presOf" srcId="{5E39C6F1-875B-4428-870F-4DB992C15CB5}" destId="{7D657F84-0F66-4241-8BBF-D75BF6435259}" srcOrd="1" destOrd="0" presId="urn:microsoft.com/office/officeart/2005/8/layout/orgChart1"/>
    <dgm:cxn modelId="{D4CC6827-C222-414C-9F49-94BB091E8820}" type="presOf" srcId="{970030CF-8161-4424-A72E-1A82E6F0A998}" destId="{D10D66B6-582A-475A-87A2-7B92E9EB297F}" srcOrd="0" destOrd="0" presId="urn:microsoft.com/office/officeart/2005/8/layout/orgChart1"/>
    <dgm:cxn modelId="{0733D228-27A2-46A9-90ED-E54E21F53F6D}" type="presOf" srcId="{C8432B1E-C2D2-4429-A280-9EF3A8F88E3C}" destId="{3C307605-4FAC-4687-A363-3D482324065C}" srcOrd="0" destOrd="0" presId="urn:microsoft.com/office/officeart/2005/8/layout/orgChart1"/>
    <dgm:cxn modelId="{1F1F102A-4F25-4339-89CD-3C32CD56A949}" type="presOf" srcId="{7068FE3B-507B-46A1-B051-895B5346D5EB}" destId="{F0E3D98F-CB1B-470B-8493-970EB54B9FCE}" srcOrd="0" destOrd="0" presId="urn:microsoft.com/office/officeart/2005/8/layout/orgChart1"/>
    <dgm:cxn modelId="{6AED7D2D-9FBF-4E75-ADCD-FE6A5FE640F1}" type="presOf" srcId="{84DC18B1-8BB2-429D-85A5-2C3DB4B73714}" destId="{D48C5B19-3448-4F3C-930E-B9F7D7C8DC18}" srcOrd="0" destOrd="0" presId="urn:microsoft.com/office/officeart/2005/8/layout/orgChart1"/>
    <dgm:cxn modelId="{31259F36-D9F5-45C1-8670-3A617F00689B}" type="presOf" srcId="{A81F88F0-8D2D-4C94-AC96-AF2C4CD14160}" destId="{22D4B80A-343D-4EEB-9EBA-4FAB70C81EC8}" srcOrd="0" destOrd="0" presId="urn:microsoft.com/office/officeart/2005/8/layout/orgChart1"/>
    <dgm:cxn modelId="{64B02B3F-B7BA-4994-B4AE-2C49DBF57F88}" type="presOf" srcId="{03936EC2-E090-4BFF-8275-60527FBE0FD9}" destId="{D9F01EDC-0F47-4778-A244-FA673CD2C137}" srcOrd="0" destOrd="0" presId="urn:microsoft.com/office/officeart/2005/8/layout/orgChart1"/>
    <dgm:cxn modelId="{0A2EA75C-1FFB-4C73-97E6-01461B4B7674}" type="presOf" srcId="{74265FFB-B1A9-47F7-A20D-CA88DEFEF79F}" destId="{312DE23D-4360-4469-AC94-C3321D31A95E}" srcOrd="0" destOrd="0" presId="urn:microsoft.com/office/officeart/2005/8/layout/orgChart1"/>
    <dgm:cxn modelId="{366B985E-0460-44B3-A84C-316B786A4D3B}" type="presOf" srcId="{41C65E21-E606-4EB1-A47E-4CA32AC69ABF}" destId="{97F6A458-B2B1-42AB-B3B3-B76F3270B323}" srcOrd="0" destOrd="0" presId="urn:microsoft.com/office/officeart/2005/8/layout/orgChart1"/>
    <dgm:cxn modelId="{7158685F-256E-4E9B-BEBA-B32C927CAFC3}" srcId="{C253C4C8-99E6-416C-9441-9E15F8C6E4D7}" destId="{970030CF-8161-4424-A72E-1A82E6F0A998}" srcOrd="0" destOrd="0" parTransId="{A8FCB097-0A96-4E32-A4D4-5336540FA292}" sibTransId="{318CE4A3-9F88-4877-9C85-E78BF6E64173}"/>
    <dgm:cxn modelId="{63F8F65F-4F24-47C9-9FA8-7A94D6865BB1}" srcId="{970030CF-8161-4424-A72E-1A82E6F0A998}" destId="{6981866B-77AA-4002-9522-BEE358F2C75A}" srcOrd="1" destOrd="0" parTransId="{D3368754-413A-48DD-AB9F-EC631A8CCCFD}" sibTransId="{BFC96E08-DDEB-4F1D-8651-0AB8E2515B23}"/>
    <dgm:cxn modelId="{67DFC961-33B8-42EF-A933-5D2CFAD96B3F}" type="presOf" srcId="{41C65E21-E606-4EB1-A47E-4CA32AC69ABF}" destId="{86CC7A74-5BF9-4A38-9E85-0A4076E814AB}" srcOrd="1" destOrd="0" presId="urn:microsoft.com/office/officeart/2005/8/layout/orgChart1"/>
    <dgm:cxn modelId="{DD95BB6C-2293-49CB-BA39-1FA8F416BA5F}" type="presOf" srcId="{6981866B-77AA-4002-9522-BEE358F2C75A}" destId="{6433DF19-ED0F-4ED5-9C73-8D8C18E245EC}" srcOrd="0" destOrd="0" presId="urn:microsoft.com/office/officeart/2005/8/layout/orgChart1"/>
    <dgm:cxn modelId="{8FAF854D-EA38-4BF7-9AED-DA1EF728A83F}" type="presOf" srcId="{7E277C6A-BE83-4662-87C9-E310A76AC287}" destId="{8234278D-E2D5-429E-B4EF-FDA9653CBC4E}" srcOrd="1" destOrd="0" presId="urn:microsoft.com/office/officeart/2005/8/layout/orgChart1"/>
    <dgm:cxn modelId="{9A2C986D-5345-469D-B286-6567D98F28FC}" type="presOf" srcId="{120AD354-A8B1-4492-AB82-913F4D7EDF3C}" destId="{EA866A37-96DA-4753-8314-C2A3C0D019CE}" srcOrd="1" destOrd="0" presId="urn:microsoft.com/office/officeart/2005/8/layout/orgChart1"/>
    <dgm:cxn modelId="{7B1C626E-4456-4059-8ECA-E55A681E8239}" srcId="{84DC18B1-8BB2-429D-85A5-2C3DB4B73714}" destId="{8AFC65CE-74FF-4032-8E82-0B63232769A8}" srcOrd="2" destOrd="0" parTransId="{76BE67F2-D87C-4F84-BCEF-EC0616939AB0}" sibTransId="{7218F551-3540-4CA0-B862-46025ABF2CB5}"/>
    <dgm:cxn modelId="{3FD17170-5C39-4905-8BDA-7D4400C175DF}" type="presOf" srcId="{D3368754-413A-48DD-AB9F-EC631A8CCCFD}" destId="{6EC1E642-BC6A-4876-82EC-839AAAD86357}" srcOrd="0" destOrd="0" presId="urn:microsoft.com/office/officeart/2005/8/layout/orgChart1"/>
    <dgm:cxn modelId="{0EB62771-4DF8-4FEC-BFE8-42A741AB9EEC}" srcId="{C253C4C8-99E6-416C-9441-9E15F8C6E4D7}" destId="{84DC18B1-8BB2-429D-85A5-2C3DB4B73714}" srcOrd="1" destOrd="0" parTransId="{A81F88F0-8D2D-4C94-AC96-AF2C4CD14160}" sibTransId="{B5F393CD-CDAF-497C-BB7F-2A017F5B04FC}"/>
    <dgm:cxn modelId="{7C4A1457-7EB1-43C7-B547-F43AAE9E6280}" srcId="{970030CF-8161-4424-A72E-1A82E6F0A998}" destId="{73077504-39ED-4B37-BC00-A69F0C9CD17B}" srcOrd="0" destOrd="0" parTransId="{5B561C6A-20D2-46EE-BF1E-1A02D762D28B}" sibTransId="{2519CEA1-0B93-457C-BF90-C57D403DD6EC}"/>
    <dgm:cxn modelId="{5920D658-C568-4FCA-9A85-812D621C176F}" type="presOf" srcId="{76BE67F2-D87C-4F84-BCEF-EC0616939AB0}" destId="{96086BB5-32EE-4031-BAD5-472D496F6974}" srcOrd="0" destOrd="0" presId="urn:microsoft.com/office/officeart/2005/8/layout/orgChart1"/>
    <dgm:cxn modelId="{645A6D79-131D-4472-88FA-FDB712CFD055}" type="presOf" srcId="{73077504-39ED-4B37-BC00-A69F0C9CD17B}" destId="{9F4573A2-AA93-4ED5-905F-4B450EACDB50}" srcOrd="1" destOrd="0" presId="urn:microsoft.com/office/officeart/2005/8/layout/orgChart1"/>
    <dgm:cxn modelId="{FE8F7F7E-F0DD-488D-B993-9C3CA6B82BE5}" type="presOf" srcId="{3CBE1721-E76F-4D16-B5E2-A035ACBFAF9A}" destId="{0D9FF3E9-4D8B-41A6-992D-536D25058D80}" srcOrd="0" destOrd="0" presId="urn:microsoft.com/office/officeart/2005/8/layout/orgChart1"/>
    <dgm:cxn modelId="{2AE18486-5BFF-4D8D-9BB3-B3FA04FD99FD}" srcId="{84DC18B1-8BB2-429D-85A5-2C3DB4B73714}" destId="{7E277C6A-BE83-4662-87C9-E310A76AC287}" srcOrd="1" destOrd="0" parTransId="{37F3858D-ADE2-481F-B1DA-07DE73A16A17}" sibTransId="{31E90760-2126-42F7-895E-A1592CB79485}"/>
    <dgm:cxn modelId="{DCAD3397-E82D-430F-9E0B-A4F20778FA3A}" type="presOf" srcId="{25960C8C-F138-427A-8E99-4F006C8F76AA}" destId="{195CBACF-C609-4BCE-AC36-43664B3C2EF5}" srcOrd="1" destOrd="0" presId="urn:microsoft.com/office/officeart/2005/8/layout/orgChart1"/>
    <dgm:cxn modelId="{F5AEEAA1-1EE8-4F57-838D-08E4F09558FC}" type="presOf" srcId="{3CBE1721-E76F-4D16-B5E2-A035ACBFAF9A}" destId="{6A5BFACF-3F88-4CF8-90AB-C91E7CC371C9}" srcOrd="1" destOrd="0" presId="urn:microsoft.com/office/officeart/2005/8/layout/orgChart1"/>
    <dgm:cxn modelId="{4D4EB0A2-F332-4A58-8B60-579A9F28A9CE}" type="presOf" srcId="{C0DC2C3F-7C33-4AFE-83E3-00675F3BE283}" destId="{1E49BFCB-8C09-4910-B9A9-FC0E680B63C7}" srcOrd="0" destOrd="0" presId="urn:microsoft.com/office/officeart/2005/8/layout/orgChart1"/>
    <dgm:cxn modelId="{608589A7-7F80-4C07-92D6-B9DA6D1E53B9}" type="presOf" srcId="{84DC18B1-8BB2-429D-85A5-2C3DB4B73714}" destId="{7502EE59-6ED5-496D-A38F-03BAFF966C8C}" srcOrd="1" destOrd="0" presId="urn:microsoft.com/office/officeart/2005/8/layout/orgChart1"/>
    <dgm:cxn modelId="{EF5183AD-8ABC-4A51-8CEE-CC6F178BD1AC}" type="presOf" srcId="{C253C4C8-99E6-416C-9441-9E15F8C6E4D7}" destId="{F7CA8185-F175-407E-B53E-1E211AA981D5}" srcOrd="1" destOrd="0" presId="urn:microsoft.com/office/officeart/2005/8/layout/orgChart1"/>
    <dgm:cxn modelId="{7DBA0BB2-D1AB-4902-845B-8F395760DC9D}" type="presOf" srcId="{A8FCB097-0A96-4E32-A4D4-5336540FA292}" destId="{39277C49-7F9E-400E-87B4-27B3AB361AD5}" srcOrd="0" destOrd="0" presId="urn:microsoft.com/office/officeart/2005/8/layout/orgChart1"/>
    <dgm:cxn modelId="{1233F5B3-7AF7-478D-BC1F-8427C2753EEC}" type="presOf" srcId="{120AD354-A8B1-4492-AB82-913F4D7EDF3C}" destId="{A8135EC5-669D-46DF-A833-BCD161622991}" srcOrd="0" destOrd="0" presId="urn:microsoft.com/office/officeart/2005/8/layout/orgChart1"/>
    <dgm:cxn modelId="{3B0F3FB4-E72D-4129-A8D4-534E0297980C}" type="presOf" srcId="{25960C8C-F138-427A-8E99-4F006C8F76AA}" destId="{17839713-54E8-4F0E-9C16-65A63CD8C0FA}" srcOrd="0" destOrd="0" presId="urn:microsoft.com/office/officeart/2005/8/layout/orgChart1"/>
    <dgm:cxn modelId="{6BD186B6-DCF1-490D-A6F9-28672441322F}" type="presOf" srcId="{8AFC65CE-74FF-4032-8E82-0B63232769A8}" destId="{5006BCCF-CFD0-419D-B140-CBF0AA9B567F}" srcOrd="1" destOrd="0" presId="urn:microsoft.com/office/officeart/2005/8/layout/orgChart1"/>
    <dgm:cxn modelId="{360043BE-8C6C-4BAA-8E55-186510B89AE4}" type="presOf" srcId="{7E277C6A-BE83-4662-87C9-E310A76AC287}" destId="{B0956C1A-0478-4228-AF49-8057C770A43B}" srcOrd="0" destOrd="0" presId="urn:microsoft.com/office/officeart/2005/8/layout/orgChart1"/>
    <dgm:cxn modelId="{398943BE-553E-4378-8065-B63C68006EF3}" type="presOf" srcId="{6981866B-77AA-4002-9522-BEE358F2C75A}" destId="{911C6CED-836A-48B9-8836-7F924F41FABE}" srcOrd="1" destOrd="0" presId="urn:microsoft.com/office/officeart/2005/8/layout/orgChart1"/>
    <dgm:cxn modelId="{311AB1D9-5AB7-4278-AEFA-14B5875EA47F}" type="presOf" srcId="{37F3858D-ADE2-481F-B1DA-07DE73A16A17}" destId="{6DA66985-13C8-4915-868A-2F8AEC6169C2}" srcOrd="0" destOrd="0" presId="urn:microsoft.com/office/officeart/2005/8/layout/orgChart1"/>
    <dgm:cxn modelId="{BB91BAE7-2559-4AD5-A842-C328706536EE}" type="presOf" srcId="{5B561C6A-20D2-46EE-BF1E-1A02D762D28B}" destId="{161AB14C-5357-4CE2-95D6-CF8356A7A74B}" srcOrd="0" destOrd="0" presId="urn:microsoft.com/office/officeart/2005/8/layout/orgChart1"/>
    <dgm:cxn modelId="{9561FBE8-451C-41F7-8A59-BF44E6B9AD9D}" type="presOf" srcId="{5E39C6F1-875B-4428-870F-4DB992C15CB5}" destId="{2BAAC0D4-F581-4F4C-973D-4B7C860176C8}" srcOrd="0" destOrd="0" presId="urn:microsoft.com/office/officeart/2005/8/layout/orgChart1"/>
    <dgm:cxn modelId="{AD7594EA-4FCE-4ED4-8DD5-5F2084281F39}" srcId="{25960C8C-F138-427A-8E99-4F006C8F76AA}" destId="{120AD354-A8B1-4492-AB82-913F4D7EDF3C}" srcOrd="0" destOrd="0" parTransId="{E5563659-7810-4F0D-9CBD-D0D3D09EAC35}" sibTransId="{5F95AC4C-8A17-4A27-B177-1D8FD0A08780}"/>
    <dgm:cxn modelId="{7EF009F0-845E-4091-9BF0-E9C590AAAE16}" srcId="{74265FFB-B1A9-47F7-A20D-CA88DEFEF79F}" destId="{C253C4C8-99E6-416C-9441-9E15F8C6E4D7}" srcOrd="0" destOrd="0" parTransId="{47A51538-B8C8-4523-A398-C2FCF1970F3C}" sibTransId="{7B1AF9DF-E068-4F11-AE68-699FE882E65C}"/>
    <dgm:cxn modelId="{C98BAAF5-8F62-418C-8F97-57E59F8BB8B9}" type="presOf" srcId="{8AFC65CE-74FF-4032-8E82-0B63232769A8}" destId="{2D70985D-0AFB-4496-96D0-CE28445419D2}" srcOrd="0" destOrd="0" presId="urn:microsoft.com/office/officeart/2005/8/layout/orgChart1"/>
    <dgm:cxn modelId="{0E331BF8-E2CB-4840-888E-0D5A0CB1BB7A}" srcId="{84DC18B1-8BB2-429D-85A5-2C3DB4B73714}" destId="{3CBE1721-E76F-4D16-B5E2-A035ACBFAF9A}" srcOrd="0" destOrd="0" parTransId="{C0DC2C3F-7C33-4AFE-83E3-00675F3BE283}" sibTransId="{C0EA8C70-A4A4-4464-8190-C95FA93F2082}"/>
    <dgm:cxn modelId="{A09C67FA-7C94-405D-BFCE-22817E549413}" type="presOf" srcId="{E5563659-7810-4F0D-9CBD-D0D3D09EAC35}" destId="{B71604C7-56B1-4B9A-B42D-6B713A92B804}" srcOrd="0" destOrd="0" presId="urn:microsoft.com/office/officeart/2005/8/layout/orgChart1"/>
    <dgm:cxn modelId="{34B495FF-9C0C-4245-A849-8354C5E86424}" type="presOf" srcId="{970030CF-8161-4424-A72E-1A82E6F0A998}" destId="{B7D873E6-BE9F-498C-A1F7-B29DF68627D1}" srcOrd="1" destOrd="0" presId="urn:microsoft.com/office/officeart/2005/8/layout/orgChart1"/>
    <dgm:cxn modelId="{CFBFF5FF-DC8C-40A1-9A44-82D315C9B974}" srcId="{C253C4C8-99E6-416C-9441-9E15F8C6E4D7}" destId="{25960C8C-F138-427A-8E99-4F006C8F76AA}" srcOrd="2" destOrd="0" parTransId="{7068FE3B-507B-46A1-B051-895B5346D5EB}" sibTransId="{F639E237-540C-4D17-85F4-947B8FE3ECEC}"/>
    <dgm:cxn modelId="{D8B08636-7DE8-4AE5-AC54-01C46E9380FB}" type="presParOf" srcId="{312DE23D-4360-4469-AC94-C3321D31A95E}" destId="{87F18ACA-1033-4409-8BA5-01EBF434BA25}" srcOrd="0" destOrd="0" presId="urn:microsoft.com/office/officeart/2005/8/layout/orgChart1"/>
    <dgm:cxn modelId="{E193E8C4-139A-4418-9320-A9FBDBFA235F}" type="presParOf" srcId="{87F18ACA-1033-4409-8BA5-01EBF434BA25}" destId="{70582ACF-3E53-4514-BF36-DE68226B2931}" srcOrd="0" destOrd="0" presId="urn:microsoft.com/office/officeart/2005/8/layout/orgChart1"/>
    <dgm:cxn modelId="{F016CDE1-C5CE-4DA2-8A78-B4953C8209DD}" type="presParOf" srcId="{70582ACF-3E53-4514-BF36-DE68226B2931}" destId="{3D66B7E6-5B14-4303-A21A-C09E98D3E5AD}" srcOrd="0" destOrd="0" presId="urn:microsoft.com/office/officeart/2005/8/layout/orgChart1"/>
    <dgm:cxn modelId="{608B3B21-3C2D-4969-9828-880A2DF7DD95}" type="presParOf" srcId="{70582ACF-3E53-4514-BF36-DE68226B2931}" destId="{F7CA8185-F175-407E-B53E-1E211AA981D5}" srcOrd="1" destOrd="0" presId="urn:microsoft.com/office/officeart/2005/8/layout/orgChart1"/>
    <dgm:cxn modelId="{ACAE1575-360A-4513-86D4-5A57112E7726}" type="presParOf" srcId="{87F18ACA-1033-4409-8BA5-01EBF434BA25}" destId="{75018157-D8B5-4832-A548-5CFD59E79864}" srcOrd="1" destOrd="0" presId="urn:microsoft.com/office/officeart/2005/8/layout/orgChart1"/>
    <dgm:cxn modelId="{6EDCC12C-33FB-433B-A29D-8F38D0E36C98}" type="presParOf" srcId="{75018157-D8B5-4832-A548-5CFD59E79864}" destId="{39277C49-7F9E-400E-87B4-27B3AB361AD5}" srcOrd="0" destOrd="0" presId="urn:microsoft.com/office/officeart/2005/8/layout/orgChart1"/>
    <dgm:cxn modelId="{2FE868A4-A7EE-447D-A062-E3F6B56C5AAF}" type="presParOf" srcId="{75018157-D8B5-4832-A548-5CFD59E79864}" destId="{7499C9AE-1AA4-41D1-9171-D626E4954617}" srcOrd="1" destOrd="0" presId="urn:microsoft.com/office/officeart/2005/8/layout/orgChart1"/>
    <dgm:cxn modelId="{A935EAA4-173E-4161-9CE4-A4009F50C6E4}" type="presParOf" srcId="{7499C9AE-1AA4-41D1-9171-D626E4954617}" destId="{0DCEFAC5-F885-4AD8-BDE7-C4F4B08B6085}" srcOrd="0" destOrd="0" presId="urn:microsoft.com/office/officeart/2005/8/layout/orgChart1"/>
    <dgm:cxn modelId="{90A3741F-8BE2-4403-9E1D-5472FC4A4361}" type="presParOf" srcId="{0DCEFAC5-F885-4AD8-BDE7-C4F4B08B6085}" destId="{D10D66B6-582A-475A-87A2-7B92E9EB297F}" srcOrd="0" destOrd="0" presId="urn:microsoft.com/office/officeart/2005/8/layout/orgChart1"/>
    <dgm:cxn modelId="{AAE8B6B3-566F-4A55-964B-01215A870B73}" type="presParOf" srcId="{0DCEFAC5-F885-4AD8-BDE7-C4F4B08B6085}" destId="{B7D873E6-BE9F-498C-A1F7-B29DF68627D1}" srcOrd="1" destOrd="0" presId="urn:microsoft.com/office/officeart/2005/8/layout/orgChart1"/>
    <dgm:cxn modelId="{57CEB4C3-CD23-4793-8957-C1DC0AE8D90C}" type="presParOf" srcId="{7499C9AE-1AA4-41D1-9171-D626E4954617}" destId="{05619EB4-09B6-431C-9D06-12C2658DB9AD}" srcOrd="1" destOrd="0" presId="urn:microsoft.com/office/officeart/2005/8/layout/orgChart1"/>
    <dgm:cxn modelId="{1DEE3D26-C752-4001-89DE-2016BF6ED739}" type="presParOf" srcId="{05619EB4-09B6-431C-9D06-12C2658DB9AD}" destId="{161AB14C-5357-4CE2-95D6-CF8356A7A74B}" srcOrd="0" destOrd="0" presId="urn:microsoft.com/office/officeart/2005/8/layout/orgChart1"/>
    <dgm:cxn modelId="{8056EC39-D573-4A20-A4C6-1EFE3B9A6B4D}" type="presParOf" srcId="{05619EB4-09B6-431C-9D06-12C2658DB9AD}" destId="{A834872A-A03F-4E13-A802-FF73255F18CF}" srcOrd="1" destOrd="0" presId="urn:microsoft.com/office/officeart/2005/8/layout/orgChart1"/>
    <dgm:cxn modelId="{712DCE7E-E2D5-4C3A-B63E-A3317B163340}" type="presParOf" srcId="{A834872A-A03F-4E13-A802-FF73255F18CF}" destId="{0A1FBD70-807B-47A3-9997-5EEB8E51E275}" srcOrd="0" destOrd="0" presId="urn:microsoft.com/office/officeart/2005/8/layout/orgChart1"/>
    <dgm:cxn modelId="{CE977257-3E20-480D-828D-E49164346F7F}" type="presParOf" srcId="{0A1FBD70-807B-47A3-9997-5EEB8E51E275}" destId="{EEFBDB2B-A3C8-46F7-A8FF-4A23872911A9}" srcOrd="0" destOrd="0" presId="urn:microsoft.com/office/officeart/2005/8/layout/orgChart1"/>
    <dgm:cxn modelId="{E3F759AD-24B1-421F-AA05-C3F7DF4A6E0C}" type="presParOf" srcId="{0A1FBD70-807B-47A3-9997-5EEB8E51E275}" destId="{9F4573A2-AA93-4ED5-905F-4B450EACDB50}" srcOrd="1" destOrd="0" presId="urn:microsoft.com/office/officeart/2005/8/layout/orgChart1"/>
    <dgm:cxn modelId="{D3F3BDAD-5919-4008-AAC9-AF8E8D054E83}" type="presParOf" srcId="{A834872A-A03F-4E13-A802-FF73255F18CF}" destId="{B997E327-EE33-4BC2-BF8B-0A2B788A7C1A}" srcOrd="1" destOrd="0" presId="urn:microsoft.com/office/officeart/2005/8/layout/orgChart1"/>
    <dgm:cxn modelId="{C204CED3-4163-46D6-B106-82543CC8DADB}" type="presParOf" srcId="{A834872A-A03F-4E13-A802-FF73255F18CF}" destId="{81AC365F-579D-4E5E-BDF4-E00412B6D729}" srcOrd="2" destOrd="0" presId="urn:microsoft.com/office/officeart/2005/8/layout/orgChart1"/>
    <dgm:cxn modelId="{27480B98-996F-44F6-9B33-C409AF15AD46}" type="presParOf" srcId="{05619EB4-09B6-431C-9D06-12C2658DB9AD}" destId="{6EC1E642-BC6A-4876-82EC-839AAAD86357}" srcOrd="2" destOrd="0" presId="urn:microsoft.com/office/officeart/2005/8/layout/orgChart1"/>
    <dgm:cxn modelId="{BFED690D-3B8A-47C5-A5AB-76CB96803060}" type="presParOf" srcId="{05619EB4-09B6-431C-9D06-12C2658DB9AD}" destId="{24D2AF86-9F09-4A08-BCC3-692A29C6D143}" srcOrd="3" destOrd="0" presId="urn:microsoft.com/office/officeart/2005/8/layout/orgChart1"/>
    <dgm:cxn modelId="{49A15875-A4A9-4348-B4EA-FD1728D780C5}" type="presParOf" srcId="{24D2AF86-9F09-4A08-BCC3-692A29C6D143}" destId="{8C05E0CB-992F-4BA1-AF1B-27B002199E47}" srcOrd="0" destOrd="0" presId="urn:microsoft.com/office/officeart/2005/8/layout/orgChart1"/>
    <dgm:cxn modelId="{519EC536-7330-4957-9262-A3927DFC6A69}" type="presParOf" srcId="{8C05E0CB-992F-4BA1-AF1B-27B002199E47}" destId="{6433DF19-ED0F-4ED5-9C73-8D8C18E245EC}" srcOrd="0" destOrd="0" presId="urn:microsoft.com/office/officeart/2005/8/layout/orgChart1"/>
    <dgm:cxn modelId="{8860EC51-1D5A-480F-AABD-0DE00A6099DC}" type="presParOf" srcId="{8C05E0CB-992F-4BA1-AF1B-27B002199E47}" destId="{911C6CED-836A-48B9-8836-7F924F41FABE}" srcOrd="1" destOrd="0" presId="urn:microsoft.com/office/officeart/2005/8/layout/orgChart1"/>
    <dgm:cxn modelId="{7F141AF4-EF70-4309-8994-13941D7637EA}" type="presParOf" srcId="{24D2AF86-9F09-4A08-BCC3-692A29C6D143}" destId="{B50843A8-10CC-4F8C-8086-404A0BA35372}" srcOrd="1" destOrd="0" presId="urn:microsoft.com/office/officeart/2005/8/layout/orgChart1"/>
    <dgm:cxn modelId="{5CB85681-2079-4AC5-8A59-78DEAE2CAF00}" type="presParOf" srcId="{24D2AF86-9F09-4A08-BCC3-692A29C6D143}" destId="{51B81179-436C-4A48-B5AA-849B5DB7D102}" srcOrd="2" destOrd="0" presId="urn:microsoft.com/office/officeart/2005/8/layout/orgChart1"/>
    <dgm:cxn modelId="{A5B53D27-8EB0-4EF2-8A77-615445269308}" type="presParOf" srcId="{05619EB4-09B6-431C-9D06-12C2658DB9AD}" destId="{3C307605-4FAC-4687-A363-3D482324065C}" srcOrd="4" destOrd="0" presId="urn:microsoft.com/office/officeart/2005/8/layout/orgChart1"/>
    <dgm:cxn modelId="{3CD4196E-F24B-4F18-B9BB-C5CF022E04D0}" type="presParOf" srcId="{05619EB4-09B6-431C-9D06-12C2658DB9AD}" destId="{F9F1CD10-B3B0-4638-B724-0AD5F04E6782}" srcOrd="5" destOrd="0" presId="urn:microsoft.com/office/officeart/2005/8/layout/orgChart1"/>
    <dgm:cxn modelId="{4CC8CADD-7BC7-41DF-8E54-04BFD5491C8A}" type="presParOf" srcId="{F9F1CD10-B3B0-4638-B724-0AD5F04E6782}" destId="{76F0C248-FEC3-4F5C-BA78-1B517BD914D1}" srcOrd="0" destOrd="0" presId="urn:microsoft.com/office/officeart/2005/8/layout/orgChart1"/>
    <dgm:cxn modelId="{C04D1E9A-8388-434A-AA91-252FA3DD7108}" type="presParOf" srcId="{76F0C248-FEC3-4F5C-BA78-1B517BD914D1}" destId="{2BAAC0D4-F581-4F4C-973D-4B7C860176C8}" srcOrd="0" destOrd="0" presId="urn:microsoft.com/office/officeart/2005/8/layout/orgChart1"/>
    <dgm:cxn modelId="{7897565E-9C40-4DBC-806F-F72A5C8D1A10}" type="presParOf" srcId="{76F0C248-FEC3-4F5C-BA78-1B517BD914D1}" destId="{7D657F84-0F66-4241-8BBF-D75BF6435259}" srcOrd="1" destOrd="0" presId="urn:microsoft.com/office/officeart/2005/8/layout/orgChart1"/>
    <dgm:cxn modelId="{459CD004-6DA6-4463-A5E2-DD69E1A73910}" type="presParOf" srcId="{F9F1CD10-B3B0-4638-B724-0AD5F04E6782}" destId="{B7D39D54-B78F-478B-B93A-FE39CC872EDB}" srcOrd="1" destOrd="0" presId="urn:microsoft.com/office/officeart/2005/8/layout/orgChart1"/>
    <dgm:cxn modelId="{725D5C6F-23BD-4940-9203-2F08651CC41D}" type="presParOf" srcId="{F9F1CD10-B3B0-4638-B724-0AD5F04E6782}" destId="{5B12654D-83AA-49C1-8CDB-931591D578AC}" srcOrd="2" destOrd="0" presId="urn:microsoft.com/office/officeart/2005/8/layout/orgChart1"/>
    <dgm:cxn modelId="{A0A78927-0935-4BCD-A06E-BFC1BBD1087B}" type="presParOf" srcId="{7499C9AE-1AA4-41D1-9171-D626E4954617}" destId="{E2AEF5D0-A1C9-4276-B09C-C2DA818171EB}" srcOrd="2" destOrd="0" presId="urn:microsoft.com/office/officeart/2005/8/layout/orgChart1"/>
    <dgm:cxn modelId="{3360DEA1-2874-402B-A85E-81AD6897770C}" type="presParOf" srcId="{75018157-D8B5-4832-A548-5CFD59E79864}" destId="{22D4B80A-343D-4EEB-9EBA-4FAB70C81EC8}" srcOrd="2" destOrd="0" presId="urn:microsoft.com/office/officeart/2005/8/layout/orgChart1"/>
    <dgm:cxn modelId="{4A49E1E0-9817-42B3-8351-44D01EB8679F}" type="presParOf" srcId="{75018157-D8B5-4832-A548-5CFD59E79864}" destId="{AF9A901A-A6C3-44F2-A5D7-D6296C3EAEF9}" srcOrd="3" destOrd="0" presId="urn:microsoft.com/office/officeart/2005/8/layout/orgChart1"/>
    <dgm:cxn modelId="{4609BDFB-4142-4287-AFC6-210A6FB3B8BE}" type="presParOf" srcId="{AF9A901A-A6C3-44F2-A5D7-D6296C3EAEF9}" destId="{0C9E1C06-4530-4DC9-B69A-B87E677FD28A}" srcOrd="0" destOrd="0" presId="urn:microsoft.com/office/officeart/2005/8/layout/orgChart1"/>
    <dgm:cxn modelId="{A45B22E1-AAFB-462C-A919-B989596C9091}" type="presParOf" srcId="{0C9E1C06-4530-4DC9-B69A-B87E677FD28A}" destId="{D48C5B19-3448-4F3C-930E-B9F7D7C8DC18}" srcOrd="0" destOrd="0" presId="urn:microsoft.com/office/officeart/2005/8/layout/orgChart1"/>
    <dgm:cxn modelId="{566AFD9A-F68F-4E47-8CA3-E1B9F1F388CF}" type="presParOf" srcId="{0C9E1C06-4530-4DC9-B69A-B87E677FD28A}" destId="{7502EE59-6ED5-496D-A38F-03BAFF966C8C}" srcOrd="1" destOrd="0" presId="urn:microsoft.com/office/officeart/2005/8/layout/orgChart1"/>
    <dgm:cxn modelId="{2ECF8659-F6CA-41B1-B154-5871C607BE54}" type="presParOf" srcId="{AF9A901A-A6C3-44F2-A5D7-D6296C3EAEF9}" destId="{EADCE865-3CD4-4773-9873-4F1079485A00}" srcOrd="1" destOrd="0" presId="urn:microsoft.com/office/officeart/2005/8/layout/orgChart1"/>
    <dgm:cxn modelId="{FBB46F98-C1AB-4AE6-A576-39E76213F072}" type="presParOf" srcId="{EADCE865-3CD4-4773-9873-4F1079485A00}" destId="{1E49BFCB-8C09-4910-B9A9-FC0E680B63C7}" srcOrd="0" destOrd="0" presId="urn:microsoft.com/office/officeart/2005/8/layout/orgChart1"/>
    <dgm:cxn modelId="{931C5030-273F-41CD-825B-2509300437B5}" type="presParOf" srcId="{EADCE865-3CD4-4773-9873-4F1079485A00}" destId="{E8B8EE38-7286-4DB7-9A3B-24C7186E9E5D}" srcOrd="1" destOrd="0" presId="urn:microsoft.com/office/officeart/2005/8/layout/orgChart1"/>
    <dgm:cxn modelId="{D32EF212-5F31-4F50-A217-A843D2D57CA4}" type="presParOf" srcId="{E8B8EE38-7286-4DB7-9A3B-24C7186E9E5D}" destId="{EB1FBC69-7C5B-44D5-84D5-3E15653C9947}" srcOrd="0" destOrd="0" presId="urn:microsoft.com/office/officeart/2005/8/layout/orgChart1"/>
    <dgm:cxn modelId="{38C98273-96A1-4F5E-84C7-0E484B63FCEC}" type="presParOf" srcId="{EB1FBC69-7C5B-44D5-84D5-3E15653C9947}" destId="{0D9FF3E9-4D8B-41A6-992D-536D25058D80}" srcOrd="0" destOrd="0" presId="urn:microsoft.com/office/officeart/2005/8/layout/orgChart1"/>
    <dgm:cxn modelId="{8E792343-C1DD-4859-B56A-11F953888623}" type="presParOf" srcId="{EB1FBC69-7C5B-44D5-84D5-3E15653C9947}" destId="{6A5BFACF-3F88-4CF8-90AB-C91E7CC371C9}" srcOrd="1" destOrd="0" presId="urn:microsoft.com/office/officeart/2005/8/layout/orgChart1"/>
    <dgm:cxn modelId="{6FD9DED3-EFC3-49A4-BFD4-B8979E93B5AE}" type="presParOf" srcId="{E8B8EE38-7286-4DB7-9A3B-24C7186E9E5D}" destId="{BAF80B15-03EF-4EDE-BB0C-AB41BFE15C42}" srcOrd="1" destOrd="0" presId="urn:microsoft.com/office/officeart/2005/8/layout/orgChart1"/>
    <dgm:cxn modelId="{C40C311C-536D-4ADA-ACD6-BF354D3E9FA6}" type="presParOf" srcId="{E8B8EE38-7286-4DB7-9A3B-24C7186E9E5D}" destId="{2DBCA4EC-25DC-450A-97A1-6219DCC35F85}" srcOrd="2" destOrd="0" presId="urn:microsoft.com/office/officeart/2005/8/layout/orgChart1"/>
    <dgm:cxn modelId="{05EEBC9A-8C9D-4ECC-AF13-2BBB813BD8FA}" type="presParOf" srcId="{EADCE865-3CD4-4773-9873-4F1079485A00}" destId="{6DA66985-13C8-4915-868A-2F8AEC6169C2}" srcOrd="2" destOrd="0" presId="urn:microsoft.com/office/officeart/2005/8/layout/orgChart1"/>
    <dgm:cxn modelId="{72480686-3205-407B-B87D-CCE96A618BCB}" type="presParOf" srcId="{EADCE865-3CD4-4773-9873-4F1079485A00}" destId="{FBE6023A-F6F2-4EEB-8395-505001695802}" srcOrd="3" destOrd="0" presId="urn:microsoft.com/office/officeart/2005/8/layout/orgChart1"/>
    <dgm:cxn modelId="{E2E3EDDB-1E9D-4584-99A5-90CC6E92BC3C}" type="presParOf" srcId="{FBE6023A-F6F2-4EEB-8395-505001695802}" destId="{6689E20C-A3FF-4FD6-8647-1A07C5C26919}" srcOrd="0" destOrd="0" presId="urn:microsoft.com/office/officeart/2005/8/layout/orgChart1"/>
    <dgm:cxn modelId="{8FA505EE-F01B-4936-B97E-DC3382D203D1}" type="presParOf" srcId="{6689E20C-A3FF-4FD6-8647-1A07C5C26919}" destId="{B0956C1A-0478-4228-AF49-8057C770A43B}" srcOrd="0" destOrd="0" presId="urn:microsoft.com/office/officeart/2005/8/layout/orgChart1"/>
    <dgm:cxn modelId="{AE261EEA-5B68-4778-8A3B-64D86942D43F}" type="presParOf" srcId="{6689E20C-A3FF-4FD6-8647-1A07C5C26919}" destId="{8234278D-E2D5-429E-B4EF-FDA9653CBC4E}" srcOrd="1" destOrd="0" presId="urn:microsoft.com/office/officeart/2005/8/layout/orgChart1"/>
    <dgm:cxn modelId="{85CE5EBE-C133-4266-9ED5-00D06AD23DE2}" type="presParOf" srcId="{FBE6023A-F6F2-4EEB-8395-505001695802}" destId="{0775B76E-E98D-4B27-BC61-44576CB6A6DE}" srcOrd="1" destOrd="0" presId="urn:microsoft.com/office/officeart/2005/8/layout/orgChart1"/>
    <dgm:cxn modelId="{D38B11D5-F4E9-4F39-BE11-D8816596D8B3}" type="presParOf" srcId="{FBE6023A-F6F2-4EEB-8395-505001695802}" destId="{F51EFB23-E9B4-49D7-B0BC-4DBEE62D4C59}" srcOrd="2" destOrd="0" presId="urn:microsoft.com/office/officeart/2005/8/layout/orgChart1"/>
    <dgm:cxn modelId="{2F3E396E-FEF2-4823-9AFD-A070D4F3CC05}" type="presParOf" srcId="{EADCE865-3CD4-4773-9873-4F1079485A00}" destId="{96086BB5-32EE-4031-BAD5-472D496F6974}" srcOrd="4" destOrd="0" presId="urn:microsoft.com/office/officeart/2005/8/layout/orgChart1"/>
    <dgm:cxn modelId="{4FC31E6B-09D7-4BCA-BBF2-7260518F0CE5}" type="presParOf" srcId="{EADCE865-3CD4-4773-9873-4F1079485A00}" destId="{59D4C90B-CF19-46D9-9F08-6755EB325A0F}" srcOrd="5" destOrd="0" presId="urn:microsoft.com/office/officeart/2005/8/layout/orgChart1"/>
    <dgm:cxn modelId="{F5BE8A48-94D3-4C69-B438-6C0B652C0CC9}" type="presParOf" srcId="{59D4C90B-CF19-46D9-9F08-6755EB325A0F}" destId="{6A3C8BEB-6FC1-48B4-B8D4-A5C9C63D9DCF}" srcOrd="0" destOrd="0" presId="urn:microsoft.com/office/officeart/2005/8/layout/orgChart1"/>
    <dgm:cxn modelId="{43A648F7-CC38-4606-A8B5-E9AA3AD4B3AE}" type="presParOf" srcId="{6A3C8BEB-6FC1-48B4-B8D4-A5C9C63D9DCF}" destId="{2D70985D-0AFB-4496-96D0-CE28445419D2}" srcOrd="0" destOrd="0" presId="urn:microsoft.com/office/officeart/2005/8/layout/orgChart1"/>
    <dgm:cxn modelId="{E4B9D6D9-3E60-46F8-85ED-112C93B30AEB}" type="presParOf" srcId="{6A3C8BEB-6FC1-48B4-B8D4-A5C9C63D9DCF}" destId="{5006BCCF-CFD0-419D-B140-CBF0AA9B567F}" srcOrd="1" destOrd="0" presId="urn:microsoft.com/office/officeart/2005/8/layout/orgChart1"/>
    <dgm:cxn modelId="{A65604E0-B2DA-4774-971B-5F5EA63AAD3F}" type="presParOf" srcId="{59D4C90B-CF19-46D9-9F08-6755EB325A0F}" destId="{0E7D170E-29BC-4D14-A07B-4895F96912D4}" srcOrd="1" destOrd="0" presId="urn:microsoft.com/office/officeart/2005/8/layout/orgChart1"/>
    <dgm:cxn modelId="{22D6FDC4-CEA4-486A-B493-E48FC16AC45B}" type="presParOf" srcId="{59D4C90B-CF19-46D9-9F08-6755EB325A0F}" destId="{DFDEB97E-F4C5-443C-AC10-2965525A128C}" srcOrd="2" destOrd="0" presId="urn:microsoft.com/office/officeart/2005/8/layout/orgChart1"/>
    <dgm:cxn modelId="{FFFBC4D3-E853-446C-B64D-86251C83D0C2}" type="presParOf" srcId="{AF9A901A-A6C3-44F2-A5D7-D6296C3EAEF9}" destId="{A2D9EEB9-552F-4C54-A71A-8C72F3853656}" srcOrd="2" destOrd="0" presId="urn:microsoft.com/office/officeart/2005/8/layout/orgChart1"/>
    <dgm:cxn modelId="{D39AE5AF-176E-491E-8874-5774E188BACC}" type="presParOf" srcId="{75018157-D8B5-4832-A548-5CFD59E79864}" destId="{F0E3D98F-CB1B-470B-8493-970EB54B9FCE}" srcOrd="4" destOrd="0" presId="urn:microsoft.com/office/officeart/2005/8/layout/orgChart1"/>
    <dgm:cxn modelId="{39A66372-108F-4745-9E96-9DAC3DEEA395}" type="presParOf" srcId="{75018157-D8B5-4832-A548-5CFD59E79864}" destId="{862B0E79-CDE4-4671-8DE3-7CA2267F42A0}" srcOrd="5" destOrd="0" presId="urn:microsoft.com/office/officeart/2005/8/layout/orgChart1"/>
    <dgm:cxn modelId="{CF05E1A0-387F-40C0-A334-54DACF6BC522}" type="presParOf" srcId="{862B0E79-CDE4-4671-8DE3-7CA2267F42A0}" destId="{54AE8841-9F74-4EF4-B092-1424D6BA1C39}" srcOrd="0" destOrd="0" presId="urn:microsoft.com/office/officeart/2005/8/layout/orgChart1"/>
    <dgm:cxn modelId="{676E9196-AEF9-4CB3-B2AF-744F314D4332}" type="presParOf" srcId="{54AE8841-9F74-4EF4-B092-1424D6BA1C39}" destId="{17839713-54E8-4F0E-9C16-65A63CD8C0FA}" srcOrd="0" destOrd="0" presId="urn:microsoft.com/office/officeart/2005/8/layout/orgChart1"/>
    <dgm:cxn modelId="{A5F17203-F24F-4725-8CB9-A11809F75C10}" type="presParOf" srcId="{54AE8841-9F74-4EF4-B092-1424D6BA1C39}" destId="{195CBACF-C609-4BCE-AC36-43664B3C2EF5}" srcOrd="1" destOrd="0" presId="urn:microsoft.com/office/officeart/2005/8/layout/orgChart1"/>
    <dgm:cxn modelId="{9FC42A8D-A28A-49C2-B80C-8442D205C7CD}" type="presParOf" srcId="{862B0E79-CDE4-4671-8DE3-7CA2267F42A0}" destId="{29B0C6E7-2E29-4B10-B00B-A36DD7F282C8}" srcOrd="1" destOrd="0" presId="urn:microsoft.com/office/officeart/2005/8/layout/orgChart1"/>
    <dgm:cxn modelId="{C87FC7A9-D7D6-4006-9013-BC768034D547}" type="presParOf" srcId="{29B0C6E7-2E29-4B10-B00B-A36DD7F282C8}" destId="{B71604C7-56B1-4B9A-B42D-6B713A92B804}" srcOrd="0" destOrd="0" presId="urn:microsoft.com/office/officeart/2005/8/layout/orgChart1"/>
    <dgm:cxn modelId="{D5FC7F81-4738-465D-BF97-B5C51F9E6558}" type="presParOf" srcId="{29B0C6E7-2E29-4B10-B00B-A36DD7F282C8}" destId="{2ADF5015-6D2B-4B3D-A28B-73D153E362C3}" srcOrd="1" destOrd="0" presId="urn:microsoft.com/office/officeart/2005/8/layout/orgChart1"/>
    <dgm:cxn modelId="{BEDDBD4E-E355-4BFB-9385-22CC9BBCE1D6}" type="presParOf" srcId="{2ADF5015-6D2B-4B3D-A28B-73D153E362C3}" destId="{AAA376B7-90A4-416B-A4BC-167B606F532A}" srcOrd="0" destOrd="0" presId="urn:microsoft.com/office/officeart/2005/8/layout/orgChart1"/>
    <dgm:cxn modelId="{4D13A700-6CE4-414E-8AF7-6642FEC5E6B2}" type="presParOf" srcId="{AAA376B7-90A4-416B-A4BC-167B606F532A}" destId="{A8135EC5-669D-46DF-A833-BCD161622991}" srcOrd="0" destOrd="0" presId="urn:microsoft.com/office/officeart/2005/8/layout/orgChart1"/>
    <dgm:cxn modelId="{3D25231A-EB27-4B76-AFAB-0D53D336C99B}" type="presParOf" srcId="{AAA376B7-90A4-416B-A4BC-167B606F532A}" destId="{EA866A37-96DA-4753-8314-C2A3C0D019CE}" srcOrd="1" destOrd="0" presId="urn:microsoft.com/office/officeart/2005/8/layout/orgChart1"/>
    <dgm:cxn modelId="{BB186FB8-0454-4C4C-9A80-827F7AF8E0CB}" type="presParOf" srcId="{2ADF5015-6D2B-4B3D-A28B-73D153E362C3}" destId="{E97EEA2F-5A8F-4153-A26E-F39224D47DB7}" srcOrd="1" destOrd="0" presId="urn:microsoft.com/office/officeart/2005/8/layout/orgChart1"/>
    <dgm:cxn modelId="{2CE83DB7-D886-4940-822B-2A179A95E3BC}" type="presParOf" srcId="{2ADF5015-6D2B-4B3D-A28B-73D153E362C3}" destId="{CF692E7F-6EB7-4B50-ABA4-2661A8903C29}" srcOrd="2" destOrd="0" presId="urn:microsoft.com/office/officeart/2005/8/layout/orgChart1"/>
    <dgm:cxn modelId="{B46B9774-B494-48E6-A878-AE1585C5AD02}" type="presParOf" srcId="{29B0C6E7-2E29-4B10-B00B-A36DD7F282C8}" destId="{D9F01EDC-0F47-4778-A244-FA673CD2C137}" srcOrd="2" destOrd="0" presId="urn:microsoft.com/office/officeart/2005/8/layout/orgChart1"/>
    <dgm:cxn modelId="{E8A4F182-19B7-4311-B178-CDD723665082}" type="presParOf" srcId="{29B0C6E7-2E29-4B10-B00B-A36DD7F282C8}" destId="{DB0F5FEE-ED3B-4F93-BB51-E67516E81559}" srcOrd="3" destOrd="0" presId="urn:microsoft.com/office/officeart/2005/8/layout/orgChart1"/>
    <dgm:cxn modelId="{5FE406A9-82C9-452D-8154-9C025063D000}" type="presParOf" srcId="{DB0F5FEE-ED3B-4F93-BB51-E67516E81559}" destId="{F5C31BB8-052F-4389-A98C-2A2C5BFF1F11}" srcOrd="0" destOrd="0" presId="urn:microsoft.com/office/officeart/2005/8/layout/orgChart1"/>
    <dgm:cxn modelId="{94837414-2E10-49DB-B252-DEB92CC3498E}" type="presParOf" srcId="{F5C31BB8-052F-4389-A98C-2A2C5BFF1F11}" destId="{97F6A458-B2B1-42AB-B3B3-B76F3270B323}" srcOrd="0" destOrd="0" presId="urn:microsoft.com/office/officeart/2005/8/layout/orgChart1"/>
    <dgm:cxn modelId="{13C8B92D-8595-4AC1-819C-1FAA6D333104}" type="presParOf" srcId="{F5C31BB8-052F-4389-A98C-2A2C5BFF1F11}" destId="{86CC7A74-5BF9-4A38-9E85-0A4076E814AB}" srcOrd="1" destOrd="0" presId="urn:microsoft.com/office/officeart/2005/8/layout/orgChart1"/>
    <dgm:cxn modelId="{431595B9-02CD-4057-9DAF-D26DF2D5349A}" type="presParOf" srcId="{DB0F5FEE-ED3B-4F93-BB51-E67516E81559}" destId="{596DB537-C232-4B15-BE4A-60FAE4099DAB}" srcOrd="1" destOrd="0" presId="urn:microsoft.com/office/officeart/2005/8/layout/orgChart1"/>
    <dgm:cxn modelId="{E8E2F83A-D9C5-4A0F-9A5B-2B625196CD12}" type="presParOf" srcId="{DB0F5FEE-ED3B-4F93-BB51-E67516E81559}" destId="{67D9E10E-CA69-4796-BAB0-EEA2BC9545C7}" srcOrd="2" destOrd="0" presId="urn:microsoft.com/office/officeart/2005/8/layout/orgChart1"/>
    <dgm:cxn modelId="{A1057F83-6F61-4544-BC61-9EB7A5CA4168}" type="presParOf" srcId="{862B0E79-CDE4-4671-8DE3-7CA2267F42A0}" destId="{BEBCF195-DAD4-481D-8366-173F238E6075}" srcOrd="2" destOrd="0" presId="urn:microsoft.com/office/officeart/2005/8/layout/orgChart1"/>
    <dgm:cxn modelId="{F4ADFE24-28AE-48F3-A33F-A67B7D4179A7}" type="presParOf" srcId="{87F18ACA-1033-4409-8BA5-01EBF434BA25}" destId="{CFD0D34F-D9CE-4E4C-A665-2938A18143B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F01EDC-0F47-4778-A244-FA673CD2C137}">
      <dsp:nvSpPr>
        <dsp:cNvPr id="0" name=""/>
        <dsp:cNvSpPr/>
      </dsp:nvSpPr>
      <dsp:spPr>
        <a:xfrm>
          <a:off x="4404073" y="1648465"/>
          <a:ext cx="204079" cy="159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821"/>
              </a:lnTo>
              <a:lnTo>
                <a:pt x="204079" y="1591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604C7-56B1-4B9A-B42D-6B713A92B804}">
      <dsp:nvSpPr>
        <dsp:cNvPr id="0" name=""/>
        <dsp:cNvSpPr/>
      </dsp:nvSpPr>
      <dsp:spPr>
        <a:xfrm>
          <a:off x="4404073" y="1648465"/>
          <a:ext cx="204079" cy="62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844"/>
              </a:lnTo>
              <a:lnTo>
                <a:pt x="204079" y="6258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E3D98F-CB1B-470B-8493-970EB54B9FCE}">
      <dsp:nvSpPr>
        <dsp:cNvPr id="0" name=""/>
        <dsp:cNvSpPr/>
      </dsp:nvSpPr>
      <dsp:spPr>
        <a:xfrm>
          <a:off x="3302043" y="682488"/>
          <a:ext cx="1646242" cy="285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55"/>
              </a:lnTo>
              <a:lnTo>
                <a:pt x="1646242" y="142855"/>
              </a:lnTo>
              <a:lnTo>
                <a:pt x="1646242" y="2857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086BB5-32EE-4031-BAD5-472D496F6974}">
      <dsp:nvSpPr>
        <dsp:cNvPr id="0" name=""/>
        <dsp:cNvSpPr/>
      </dsp:nvSpPr>
      <dsp:spPr>
        <a:xfrm>
          <a:off x="2757831" y="1648465"/>
          <a:ext cx="204079" cy="2557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7799"/>
              </a:lnTo>
              <a:lnTo>
                <a:pt x="204079" y="25577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66985-13C8-4915-868A-2F8AEC6169C2}">
      <dsp:nvSpPr>
        <dsp:cNvPr id="0" name=""/>
        <dsp:cNvSpPr/>
      </dsp:nvSpPr>
      <dsp:spPr>
        <a:xfrm>
          <a:off x="2757831" y="1648465"/>
          <a:ext cx="204079" cy="159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821"/>
              </a:lnTo>
              <a:lnTo>
                <a:pt x="204079" y="1591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9BFCB-8C09-4910-B9A9-FC0E680B63C7}">
      <dsp:nvSpPr>
        <dsp:cNvPr id="0" name=""/>
        <dsp:cNvSpPr/>
      </dsp:nvSpPr>
      <dsp:spPr>
        <a:xfrm>
          <a:off x="2757831" y="1648465"/>
          <a:ext cx="204079" cy="62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844"/>
              </a:lnTo>
              <a:lnTo>
                <a:pt x="204079" y="6258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D4B80A-343D-4EEB-9EBA-4FAB70C81EC8}">
      <dsp:nvSpPr>
        <dsp:cNvPr id="0" name=""/>
        <dsp:cNvSpPr/>
      </dsp:nvSpPr>
      <dsp:spPr>
        <a:xfrm>
          <a:off x="3256323" y="682488"/>
          <a:ext cx="91440" cy="2857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57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307605-4FAC-4687-A363-3D482324065C}">
      <dsp:nvSpPr>
        <dsp:cNvPr id="0" name=""/>
        <dsp:cNvSpPr/>
      </dsp:nvSpPr>
      <dsp:spPr>
        <a:xfrm>
          <a:off x="1111588" y="1648465"/>
          <a:ext cx="204079" cy="2557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7799"/>
              </a:lnTo>
              <a:lnTo>
                <a:pt x="204079" y="255779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1E642-BC6A-4876-82EC-839AAAD86357}">
      <dsp:nvSpPr>
        <dsp:cNvPr id="0" name=""/>
        <dsp:cNvSpPr/>
      </dsp:nvSpPr>
      <dsp:spPr>
        <a:xfrm>
          <a:off x="1111588" y="1648465"/>
          <a:ext cx="204079" cy="1591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821"/>
              </a:lnTo>
              <a:lnTo>
                <a:pt x="204079" y="15918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AB14C-5357-4CE2-95D6-CF8356A7A74B}">
      <dsp:nvSpPr>
        <dsp:cNvPr id="0" name=""/>
        <dsp:cNvSpPr/>
      </dsp:nvSpPr>
      <dsp:spPr>
        <a:xfrm>
          <a:off x="1111588" y="1648465"/>
          <a:ext cx="204079" cy="62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844"/>
              </a:lnTo>
              <a:lnTo>
                <a:pt x="204079" y="62584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77C49-7F9E-400E-87B4-27B3AB361AD5}">
      <dsp:nvSpPr>
        <dsp:cNvPr id="0" name=""/>
        <dsp:cNvSpPr/>
      </dsp:nvSpPr>
      <dsp:spPr>
        <a:xfrm>
          <a:off x="1655800" y="682488"/>
          <a:ext cx="1646242" cy="285711"/>
        </a:xfrm>
        <a:custGeom>
          <a:avLst/>
          <a:gdLst/>
          <a:ahLst/>
          <a:cxnLst/>
          <a:rect l="0" t="0" r="0" b="0"/>
          <a:pathLst>
            <a:path>
              <a:moveTo>
                <a:pt x="1646242" y="0"/>
              </a:moveTo>
              <a:lnTo>
                <a:pt x="1646242" y="142855"/>
              </a:lnTo>
              <a:lnTo>
                <a:pt x="0" y="142855"/>
              </a:lnTo>
              <a:lnTo>
                <a:pt x="0" y="2857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66B7E6-5B14-4303-A21A-C09E98D3E5AD}">
      <dsp:nvSpPr>
        <dsp:cNvPr id="0" name=""/>
        <dsp:cNvSpPr/>
      </dsp:nvSpPr>
      <dsp:spPr>
        <a:xfrm>
          <a:off x="2621777" y="2222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Oegentligheter </a:t>
          </a:r>
        </a:p>
      </dsp:txBody>
      <dsp:txXfrm>
        <a:off x="2621777" y="2222"/>
        <a:ext cx="1360531" cy="680265"/>
      </dsp:txXfrm>
    </dsp:sp>
    <dsp:sp modelId="{D10D66B6-582A-475A-87A2-7B92E9EB297F}">
      <dsp:nvSpPr>
        <dsp:cNvPr id="0" name=""/>
        <dsp:cNvSpPr/>
      </dsp:nvSpPr>
      <dsp:spPr>
        <a:xfrm>
          <a:off x="975534" y="968199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Korruption </a:t>
          </a:r>
        </a:p>
      </dsp:txBody>
      <dsp:txXfrm>
        <a:off x="975534" y="968199"/>
        <a:ext cx="1360531" cy="680265"/>
      </dsp:txXfrm>
    </dsp:sp>
    <dsp:sp modelId="{EEFBDB2B-A3C8-46F7-A8FF-4A23872911A9}">
      <dsp:nvSpPr>
        <dsp:cNvPr id="0" name=""/>
        <dsp:cNvSpPr/>
      </dsp:nvSpPr>
      <dsp:spPr>
        <a:xfrm>
          <a:off x="1315667" y="1934177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Intressekonflikter</a:t>
          </a:r>
        </a:p>
      </dsp:txBody>
      <dsp:txXfrm>
        <a:off x="1315667" y="1934177"/>
        <a:ext cx="1360531" cy="680265"/>
      </dsp:txXfrm>
    </dsp:sp>
    <dsp:sp modelId="{6433DF19-ED0F-4ED5-9C73-8D8C18E245EC}">
      <dsp:nvSpPr>
        <dsp:cNvPr id="0" name=""/>
        <dsp:cNvSpPr/>
      </dsp:nvSpPr>
      <dsp:spPr>
        <a:xfrm>
          <a:off x="1315667" y="2900154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Gåvor och otillåtna förmåner</a:t>
          </a:r>
        </a:p>
      </dsp:txBody>
      <dsp:txXfrm>
        <a:off x="1315667" y="2900154"/>
        <a:ext cx="1360531" cy="680265"/>
      </dsp:txXfrm>
    </dsp:sp>
    <dsp:sp modelId="{2BAAC0D4-F581-4F4C-973D-4B7C860176C8}">
      <dsp:nvSpPr>
        <dsp:cNvPr id="0" name=""/>
        <dsp:cNvSpPr/>
      </dsp:nvSpPr>
      <dsp:spPr>
        <a:xfrm>
          <a:off x="1315667" y="3866131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Otillåtna förmåner till vänner och bekanta</a:t>
          </a:r>
        </a:p>
      </dsp:txBody>
      <dsp:txXfrm>
        <a:off x="1315667" y="3866131"/>
        <a:ext cx="1360531" cy="680265"/>
      </dsp:txXfrm>
    </dsp:sp>
    <dsp:sp modelId="{D48C5B19-3448-4F3C-930E-B9F7D7C8DC18}">
      <dsp:nvSpPr>
        <dsp:cNvPr id="0" name=""/>
        <dsp:cNvSpPr/>
      </dsp:nvSpPr>
      <dsp:spPr>
        <a:xfrm>
          <a:off x="2621777" y="968199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Missbruk av tillgångar</a:t>
          </a:r>
        </a:p>
      </dsp:txBody>
      <dsp:txXfrm>
        <a:off x="2621777" y="968199"/>
        <a:ext cx="1360531" cy="680265"/>
      </dsp:txXfrm>
    </dsp:sp>
    <dsp:sp modelId="{0D9FF3E9-4D8B-41A6-992D-536D25058D80}">
      <dsp:nvSpPr>
        <dsp:cNvPr id="0" name=""/>
        <dsp:cNvSpPr/>
      </dsp:nvSpPr>
      <dsp:spPr>
        <a:xfrm>
          <a:off x="2961910" y="1934177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Stöld av tillgångar</a:t>
          </a:r>
        </a:p>
      </dsp:txBody>
      <dsp:txXfrm>
        <a:off x="2961910" y="1934177"/>
        <a:ext cx="1360531" cy="680265"/>
      </dsp:txXfrm>
    </dsp:sp>
    <dsp:sp modelId="{B0956C1A-0478-4228-AF49-8057C770A43B}">
      <dsp:nvSpPr>
        <dsp:cNvPr id="0" name=""/>
        <dsp:cNvSpPr/>
      </dsp:nvSpPr>
      <dsp:spPr>
        <a:xfrm>
          <a:off x="2961910" y="2900154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Felaktig reseräkning/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utläggsredovisning</a:t>
          </a:r>
        </a:p>
      </dsp:txBody>
      <dsp:txXfrm>
        <a:off x="2961910" y="2900154"/>
        <a:ext cx="1360531" cy="680265"/>
      </dsp:txXfrm>
    </dsp:sp>
    <dsp:sp modelId="{2D70985D-0AFB-4496-96D0-CE28445419D2}">
      <dsp:nvSpPr>
        <dsp:cNvPr id="0" name=""/>
        <dsp:cNvSpPr/>
      </dsp:nvSpPr>
      <dsp:spPr>
        <a:xfrm>
          <a:off x="2961910" y="3866131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Ljuga om arbetstid</a:t>
          </a:r>
        </a:p>
      </dsp:txBody>
      <dsp:txXfrm>
        <a:off x="2961910" y="3866131"/>
        <a:ext cx="1360531" cy="680265"/>
      </dsp:txXfrm>
    </dsp:sp>
    <dsp:sp modelId="{17839713-54E8-4F0E-9C16-65A63CD8C0FA}">
      <dsp:nvSpPr>
        <dsp:cNvPr id="0" name=""/>
        <dsp:cNvSpPr/>
      </dsp:nvSpPr>
      <dsp:spPr>
        <a:xfrm>
          <a:off x="4268020" y="968199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Felaktig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rapportering </a:t>
          </a:r>
        </a:p>
      </dsp:txBody>
      <dsp:txXfrm>
        <a:off x="4268020" y="968199"/>
        <a:ext cx="1360531" cy="680265"/>
      </dsp:txXfrm>
    </dsp:sp>
    <dsp:sp modelId="{A8135EC5-669D-46DF-A833-BCD161622991}">
      <dsp:nvSpPr>
        <dsp:cNvPr id="0" name=""/>
        <dsp:cNvSpPr/>
      </dsp:nvSpPr>
      <dsp:spPr>
        <a:xfrm>
          <a:off x="4608153" y="1934177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Övervärdering </a:t>
          </a:r>
        </a:p>
      </dsp:txBody>
      <dsp:txXfrm>
        <a:off x="4608153" y="1934177"/>
        <a:ext cx="1360531" cy="680265"/>
      </dsp:txXfrm>
    </dsp:sp>
    <dsp:sp modelId="{97F6A458-B2B1-42AB-B3B3-B76F3270B323}">
      <dsp:nvSpPr>
        <dsp:cNvPr id="0" name=""/>
        <dsp:cNvSpPr/>
      </dsp:nvSpPr>
      <dsp:spPr>
        <a:xfrm>
          <a:off x="4608153" y="2900154"/>
          <a:ext cx="1360531" cy="6802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200" kern="1200" dirty="0"/>
            <a:t>Felperiodisering</a:t>
          </a:r>
        </a:p>
      </dsp:txBody>
      <dsp:txXfrm>
        <a:off x="4608153" y="2900154"/>
        <a:ext cx="1360531" cy="680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9CD7-9FE5-429F-B9E0-AA1946CCC9BD}" type="datetimeFigureOut">
              <a:rPr lang="sv-SE" smtClean="0"/>
              <a:t>2023-02-28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C2188-90C9-4DE2-9CC5-BA3A554B768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3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5382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0816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0511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Något vi är skyldiga att explicit</a:t>
            </a:r>
            <a:r>
              <a:rPr lang="sv-SE" baseline="0" dirty="0"/>
              <a:t> titta på och ta i beaktning är risken för oegentligheter.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5748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C2188-90C9-4DE2-9CC5-BA3A554B7687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3463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2199" y="1360800"/>
            <a:ext cx="98316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2199" y="2208554"/>
            <a:ext cx="9831601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973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vå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4000" y="2241462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8" name="Platshållare för bild 12"/>
          <p:cNvSpPr>
            <a:spLocks noGrp="1"/>
          </p:cNvSpPr>
          <p:nvPr>
            <p:ph type="pic" sz="quarter" idx="15"/>
          </p:nvPr>
        </p:nvSpPr>
        <p:spPr>
          <a:xfrm>
            <a:off x="838800" y="2235600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260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14999" cy="5742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800" y="2235600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8800" y="3180015"/>
            <a:ext cx="5158800" cy="300964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4000" y="2235599"/>
            <a:ext cx="5158800" cy="82391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4000" y="3180014"/>
            <a:ext cx="5158800" cy="300964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2348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38800" y="1540800"/>
            <a:ext cx="10528878" cy="73684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43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99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 hasCustomPrompt="1"/>
          </p:nvPr>
        </p:nvSpPr>
        <p:spPr>
          <a:xfrm>
            <a:off x="1524000" y="1360799"/>
            <a:ext cx="9829801" cy="691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 dirty="0"/>
              <a:t>Stor rubrik 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208554"/>
            <a:ext cx="9829800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3438000"/>
            <a:ext cx="12192000" cy="342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10" name="107192D2-3778-4ECE-8BEC-1F42874D3F29" descr="Logotyp Mittuniversitetet.">
            <a:extLst>
              <a:ext uri="{FF2B5EF4-FFF2-40B4-BE49-F238E27FC236}">
                <a16:creationId xmlns:a16="http://schemas.microsoft.com/office/drawing/2014/main" id="{F153BBE9-5AB6-41B8-B5C1-4E7AC01B72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22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1524001" y="1359581"/>
            <a:ext cx="9829800" cy="691957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800" b="1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Stor rubrik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1" y="2208554"/>
            <a:ext cx="9829799" cy="78840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4" name="Rektangel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74720"/>
            <a:ext cx="12192000" cy="34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89073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0800"/>
            <a:ext cx="10550525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800" y="2237129"/>
            <a:ext cx="10550525" cy="3836963"/>
          </a:xfrm>
        </p:spPr>
        <p:txBody>
          <a:bodyPr/>
          <a:lstStyle>
            <a:lvl1pPr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332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2800" y="3020400"/>
            <a:ext cx="9831600" cy="1117846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8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2800" y="4589464"/>
            <a:ext cx="9831600" cy="110795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09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522800" y="3021178"/>
            <a:ext cx="9831600" cy="1382378"/>
          </a:xfrm>
        </p:spPr>
        <p:txBody>
          <a:bodyPr anchor="t">
            <a:normAutofit/>
          </a:bodyPr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87335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4000" y="2235600"/>
            <a:ext cx="5180400" cy="3942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7727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800" y="2234708"/>
            <a:ext cx="5180400" cy="394225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1" name="Platshållare för diagram 10"/>
          <p:cNvSpPr>
            <a:spLocks noGrp="1"/>
          </p:cNvSpPr>
          <p:nvPr>
            <p:ph type="chart" sz="quarter" idx="13"/>
          </p:nvPr>
        </p:nvSpPr>
        <p:spPr>
          <a:xfrm>
            <a:off x="6174000" y="2234963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49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38800" y="1542415"/>
            <a:ext cx="10514999" cy="652145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Mindre rubrik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838800" y="2235599"/>
            <a:ext cx="5180400" cy="3942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Bildtext</a:t>
            </a:r>
          </a:p>
        </p:txBody>
      </p:sp>
      <p:sp>
        <p:nvSpPr>
          <p:cNvPr id="13" name="Platshållare för bild 12"/>
          <p:cNvSpPr>
            <a:spLocks noGrp="1"/>
          </p:cNvSpPr>
          <p:nvPr>
            <p:ph type="pic" sz="quarter" idx="14"/>
          </p:nvPr>
        </p:nvSpPr>
        <p:spPr>
          <a:xfrm>
            <a:off x="6173999" y="2235599"/>
            <a:ext cx="5180400" cy="3942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491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524000" y="1542415"/>
            <a:ext cx="9829799" cy="6521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524000" y="2237129"/>
            <a:ext cx="9829800" cy="3836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textruta 7"/>
          <p:cNvSpPr txBox="1"/>
          <p:nvPr userDrawn="1"/>
        </p:nvSpPr>
        <p:spPr>
          <a:xfrm>
            <a:off x="838800" y="6356348"/>
            <a:ext cx="2743200" cy="365125"/>
          </a:xfrm>
          <a:prstGeom prst="rect">
            <a:avLst/>
          </a:prstGeom>
          <a:noFill/>
        </p:spPr>
        <p:txBody>
          <a:bodyPr wrap="square" lIns="36000" rtlCol="0" anchor="ctr" anchorCtr="0">
            <a:noAutofit/>
          </a:bodyPr>
          <a:lstStyle/>
          <a:p>
            <a:r>
              <a:rPr lang="sv-SE" sz="1200" dirty="0">
                <a:latin typeface="Arial" panose="020B0604020202020204" pitchFamily="34" charset="0"/>
                <a:cs typeface="Arial" panose="020B0604020202020204" pitchFamily="34" charset="0"/>
              </a:rPr>
              <a:t>Mittuniversitetet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212000" y="6357600"/>
            <a:ext cx="3405553" cy="360000"/>
          </a:xfrm>
          <a:prstGeom prst="rect">
            <a:avLst/>
          </a:prstGeom>
        </p:spPr>
        <p:txBody>
          <a:bodyPr vert="horz" lIns="10800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04000" y="6356351"/>
            <a:ext cx="1529865" cy="360000"/>
          </a:xfrm>
          <a:prstGeom prst="rect">
            <a:avLst/>
          </a:prstGeom>
        </p:spPr>
        <p:txBody>
          <a:bodyPr vert="horz" lIns="36000" tIns="45720" rIns="90000" bIns="45720" rtlCol="0" anchor="ctr"/>
          <a:lstStyle>
            <a:lvl1pPr algn="l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2D44CBEE-E6DE-47E3-981B-80C11ECF5B1C}" type="datetimeFigureOut">
              <a:rPr lang="sv-SE" smtClean="0"/>
              <a:pPr/>
              <a:t>2023-02-28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9823932" y="6356350"/>
            <a:ext cx="1529867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fld id="{1334427D-BC02-4BB6-9552-FEF7E6C4F2BF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52048" y="6310166"/>
            <a:ext cx="10512000" cy="0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107192D2-3778-4ECE-8BEC-1F42874D3F29" descr="Logotyp Mittuniversitetet.">
            <a:extLst>
              <a:ext uri="{FF2B5EF4-FFF2-40B4-BE49-F238E27FC236}">
                <a16:creationId xmlns:a16="http://schemas.microsoft.com/office/drawing/2014/main" id="{D6D22971-6BCD-4B4A-A592-8AF1AE69B6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000" y="360000"/>
            <a:ext cx="1565081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03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0" r:id="rId4"/>
    <p:sldLayoutId id="2147483651" r:id="rId5"/>
    <p:sldLayoutId id="2147483662" r:id="rId6"/>
    <p:sldLayoutId id="2147483652" r:id="rId7"/>
    <p:sldLayoutId id="2147483665" r:id="rId8"/>
    <p:sldLayoutId id="2147483663" r:id="rId9"/>
    <p:sldLayoutId id="2147483664" r:id="rId10"/>
    <p:sldLayoutId id="2147483653" r:id="rId11"/>
    <p:sldLayoutId id="2147483654" r:id="rId12"/>
    <p:sldLayoutId id="2147483655" r:id="rId13"/>
  </p:sldLayoutIdLst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5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094" userDrawn="1">
          <p15:clr>
            <a:srgbClr val="F26B43"/>
          </p15:clr>
        </p15:guide>
        <p15:guide id="4" orient="horz" pos="1480" userDrawn="1">
          <p15:clr>
            <a:srgbClr val="F26B43"/>
          </p15:clr>
        </p15:guide>
        <p15:guide id="5" pos="5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Mittuniversitetets riskanalys 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Metodstöd</a:t>
            </a:r>
          </a:p>
        </p:txBody>
      </p:sp>
    </p:spTree>
    <p:extLst>
      <p:ext uri="{BB962C8B-B14F-4D97-AF65-F5344CB8AC3E}">
        <p14:creationId xmlns:p14="http://schemas.microsoft.com/office/powerpoint/2010/main" val="248948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Riskbedömning – medvetenheten kring oegentlighetsrisker.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i="1" dirty="0"/>
              <a:t>” Processen för intern styrning och kontroll ska även förebygga att verksamheten utsätts för korruption, otillbörlig påverkan, bedrägeri och andra oegentligheter”</a:t>
            </a:r>
          </a:p>
          <a:p>
            <a:r>
              <a:rPr lang="sv-SE" dirty="0"/>
              <a:t>beaktar olika sätt när bedrägeri kan inträffa</a:t>
            </a:r>
          </a:p>
          <a:p>
            <a:r>
              <a:rPr lang="sv-SE" dirty="0"/>
              <a:t>bedömning av incitament och möjliga påtryckningar</a:t>
            </a:r>
          </a:p>
          <a:p>
            <a:r>
              <a:rPr lang="sv-SE" dirty="0"/>
              <a:t>beaktar möjligheter</a:t>
            </a:r>
          </a:p>
          <a:p>
            <a:r>
              <a:rPr lang="sv-SE" dirty="0"/>
              <a:t>analyserar attityder och rationaliseringar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5524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33550889"/>
              </p:ext>
            </p:extLst>
          </p:nvPr>
        </p:nvGraphicFramePr>
        <p:xfrm>
          <a:off x="3139347" y="1466287"/>
          <a:ext cx="6944220" cy="4548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ubrik 1">
            <a:extLst>
              <a:ext uri="{FF2B5EF4-FFF2-40B4-BE49-F238E27FC236}">
                <a16:creationId xmlns:a16="http://schemas.microsoft.com/office/drawing/2014/main" id="{6FE18E84-D34A-400E-8F3D-2D4322AD1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 på oegentligheter 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6100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13E9181-7F35-4C13-9AE1-67A0461AD33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110638" y="1971489"/>
            <a:ext cx="6112283" cy="398469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B9E4064C-D8F6-46A7-8FA2-84D49CEA2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Riskmatris</a:t>
            </a:r>
          </a:p>
        </p:txBody>
      </p:sp>
    </p:spTree>
    <p:extLst>
      <p:ext uri="{BB962C8B-B14F-4D97-AF65-F5344CB8AC3E}">
        <p14:creationId xmlns:p14="http://schemas.microsoft.com/office/powerpoint/2010/main" val="14436512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EA13C0-72A6-421B-AB86-A783F52BC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Mall (ingår även i mallen för aktivitetsplan)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25878797-1E51-475E-A654-EF66E0D9C1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31154"/>
              </p:ext>
            </p:extLst>
          </p:nvPr>
        </p:nvGraphicFramePr>
        <p:xfrm>
          <a:off x="838200" y="2236788"/>
          <a:ext cx="10550524" cy="2092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37631">
                  <a:extLst>
                    <a:ext uri="{9D8B030D-6E8A-4147-A177-3AD203B41FA5}">
                      <a16:colId xmlns:a16="http://schemas.microsoft.com/office/drawing/2014/main" val="4223963138"/>
                    </a:ext>
                  </a:extLst>
                </a:gridCol>
                <a:gridCol w="2637631">
                  <a:extLst>
                    <a:ext uri="{9D8B030D-6E8A-4147-A177-3AD203B41FA5}">
                      <a16:colId xmlns:a16="http://schemas.microsoft.com/office/drawing/2014/main" val="4041242346"/>
                    </a:ext>
                  </a:extLst>
                </a:gridCol>
                <a:gridCol w="2637631">
                  <a:extLst>
                    <a:ext uri="{9D8B030D-6E8A-4147-A177-3AD203B41FA5}">
                      <a16:colId xmlns:a16="http://schemas.microsoft.com/office/drawing/2014/main" val="570151257"/>
                    </a:ext>
                  </a:extLst>
                </a:gridCol>
                <a:gridCol w="2637631">
                  <a:extLst>
                    <a:ext uri="{9D8B030D-6E8A-4147-A177-3AD203B41FA5}">
                      <a16:colId xmlns:a16="http://schemas.microsoft.com/office/drawing/2014/main" val="4291501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sv-SE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Risk</a:t>
                      </a:r>
                      <a:endParaRPr lang="sv-SE" sz="1400">
                        <a:effectLst/>
                        <a:latin typeface="Palatino Linotype" panose="0204050205050503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sv-SE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På grund av (orsak)</a:t>
                      </a:r>
                      <a:endParaRPr lang="sv-SE" sz="1400">
                        <a:effectLst/>
                        <a:latin typeface="Palatino Linotype" panose="0204050205050503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sv-SE" sz="2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Sannolikhet (1-4) /Konsekvens (1-4) </a:t>
                      </a:r>
                      <a:endParaRPr lang="sv-SE" sz="1400">
                        <a:effectLst/>
                        <a:latin typeface="Palatino Linotype" panose="0204050205050503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sv-SE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Förslag på åtgärd och ansvar</a:t>
                      </a:r>
                      <a:endParaRPr lang="sv-SE" sz="1400" dirty="0">
                        <a:effectLst/>
                        <a:latin typeface="Palatino Linotype" panose="020405020505050303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9762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117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703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873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94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322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är riskanalys enligt FISK?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FISK: Förordningen om intern styrning och kontroll 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(2007:603)</a:t>
            </a:r>
            <a:endParaRPr lang="sv-SE" dirty="0"/>
          </a:p>
          <a:p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>”Riskanalys ska göras för att identifiera omständigheter som utgör risk för att ansvaret för verksamheten enligt 3 § myndighetsförordningen (2007:515) inte fullgörs”</a:t>
            </a:r>
          </a:p>
        </p:txBody>
      </p:sp>
      <p:pic>
        <p:nvPicPr>
          <p:cNvPr id="8" name="Platshållare för bild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35" b="24635"/>
          <a:stretch>
            <a:fillRect/>
          </a:stretch>
        </p:blipFill>
        <p:spPr/>
      </p:pic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13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C1AF6452-006E-4092-8C93-BC89D3942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Intern styrning och kontroll - en process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112A2369-0C66-4256-91E4-0D50811B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sv-SE" dirty="0"/>
              <a:t>En väl fungerande process ska</a:t>
            </a:r>
          </a:p>
          <a:p>
            <a:pPr lvl="1" fontAlgn="base"/>
            <a:r>
              <a:rPr lang="sv-SE" dirty="0"/>
              <a:t>ha en riskhantering som säkerställer att myndigheten har kontroll över riskerna i verksamheten</a:t>
            </a:r>
          </a:p>
          <a:p>
            <a:pPr lvl="1" fontAlgn="base"/>
            <a:r>
              <a:rPr lang="sv-SE" dirty="0"/>
              <a:t>förebygga korruption, otillbörlig påverkan, bedrägeri och andra oegentligheter.</a:t>
            </a:r>
          </a:p>
          <a:p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D0EE4DE-D403-41AC-BEFB-FEB924F5E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829" y="3244442"/>
            <a:ext cx="6249799" cy="2974560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0ABC6E71-CC4C-4E7B-AB80-5723D3124454}"/>
              </a:ext>
            </a:extLst>
          </p:cNvPr>
          <p:cNvSpPr/>
          <p:nvPr/>
        </p:nvSpPr>
        <p:spPr>
          <a:xfrm>
            <a:off x="7687112" y="3887920"/>
            <a:ext cx="4040697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dirty="0">
                <a:latin typeface="Calibri" pitchFamily="34" charset="0"/>
                <a:cs typeface="Calibri" pitchFamily="34" charset="0"/>
              </a:rPr>
              <a:t>Obligatoriska moment enligt </a:t>
            </a:r>
            <a:r>
              <a:rPr lang="sv-SE" dirty="0" err="1">
                <a:latin typeface="Calibri" pitchFamily="34" charset="0"/>
                <a:cs typeface="Calibri" pitchFamily="34" charset="0"/>
              </a:rPr>
              <a:t>FISK:en</a:t>
            </a:r>
            <a:endParaRPr lang="sv-SE" dirty="0">
              <a:latin typeface="Calibri" pitchFamily="34" charset="0"/>
              <a:cs typeface="Calibri" pitchFamily="34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sv-SE" dirty="0">
                <a:latin typeface="Calibri" pitchFamily="34" charset="0"/>
                <a:cs typeface="Calibri" pitchFamily="34" charset="0"/>
              </a:rPr>
              <a:t> Riskanalys 3 §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sv-SE" dirty="0">
                <a:latin typeface="Calibri" pitchFamily="34" charset="0"/>
                <a:cs typeface="Calibri" pitchFamily="34" charset="0"/>
              </a:rPr>
              <a:t> Åtgärder 4 §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sv-SE" dirty="0">
                <a:latin typeface="Calibri" pitchFamily="34" charset="0"/>
                <a:cs typeface="Calibri" pitchFamily="34" charset="0"/>
              </a:rPr>
              <a:t> Uppföljning 5 §</a:t>
            </a:r>
          </a:p>
          <a:p>
            <a:pPr>
              <a:buClr>
                <a:schemeClr val="accent1"/>
              </a:buClr>
              <a:buFont typeface="Wingdings" pitchFamily="2" charset="2"/>
              <a:buChar char="§"/>
            </a:pPr>
            <a:r>
              <a:rPr lang="sv-SE" dirty="0">
                <a:latin typeface="Calibri" pitchFamily="34" charset="0"/>
                <a:cs typeface="Calibri" pitchFamily="34" charset="0"/>
              </a:rPr>
              <a:t> Dokumentation 6 §</a:t>
            </a:r>
          </a:p>
        </p:txBody>
      </p:sp>
    </p:spTree>
    <p:extLst>
      <p:ext uri="{BB962C8B-B14F-4D97-AF65-F5344CB8AC3E}">
        <p14:creationId xmlns:p14="http://schemas.microsoft.com/office/powerpoint/2010/main" val="75531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ska riskanalysen kopplad till FISK ställas mot?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lvl="1" indent="-171450">
              <a:spcBef>
                <a:spcPct val="20000"/>
              </a:spcBef>
              <a:defRPr/>
            </a:pPr>
            <a:r>
              <a:rPr lang="sv-SE" sz="2000" kern="0" dirty="0"/>
              <a:t>Generella målen (kraven) enligt Myndighetsförordningen 3 §</a:t>
            </a:r>
          </a:p>
          <a:p>
            <a:pPr marL="800100" lvl="2" indent="-342900">
              <a:spcBef>
                <a:spcPct val="20000"/>
              </a:spcBef>
              <a:buFont typeface="Courier New" panose="02070309020205020404" pitchFamily="49" charset="0"/>
              <a:buChar char="o"/>
              <a:defRPr/>
            </a:pPr>
            <a:r>
              <a:rPr lang="sv-SE" sz="2000" kern="0" dirty="0"/>
              <a:t>verksamheten bedrivs effektivt och ändamålsenligt (”hushålla väl med statens medel”)</a:t>
            </a:r>
          </a:p>
          <a:p>
            <a:pPr marL="800100" lvl="2" indent="-342900">
              <a:spcBef>
                <a:spcPct val="20000"/>
              </a:spcBef>
              <a:buFont typeface="Courier New" panose="02070309020205020404" pitchFamily="49" charset="0"/>
              <a:buChar char="o"/>
              <a:defRPr/>
            </a:pPr>
            <a:r>
              <a:rPr lang="sv-SE" sz="2000" kern="0" dirty="0"/>
              <a:t>verksamheten redovisas på ett tillförlitligt och rättvisande sätt</a:t>
            </a:r>
          </a:p>
          <a:p>
            <a:pPr marL="800100" lvl="2" indent="-342900">
              <a:spcBef>
                <a:spcPct val="20000"/>
              </a:spcBef>
              <a:buFont typeface="Courier New" panose="02070309020205020404" pitchFamily="49" charset="0"/>
              <a:buChar char="o"/>
              <a:defRPr/>
            </a:pPr>
            <a:r>
              <a:rPr lang="sv-SE" sz="2000" kern="0" dirty="0"/>
              <a:t>verksamheten bedrivs enligt gällande rätt</a:t>
            </a:r>
          </a:p>
          <a:p>
            <a:pPr marL="457200" lvl="2" indent="0">
              <a:spcBef>
                <a:spcPct val="20000"/>
              </a:spcBef>
              <a:buNone/>
              <a:defRPr/>
            </a:pPr>
            <a:endParaRPr lang="sv-SE" sz="2000" kern="0" dirty="0"/>
          </a:p>
          <a:p>
            <a:pPr marL="171450" lvl="1" indent="-171450">
              <a:spcBef>
                <a:spcPct val="20000"/>
              </a:spcBef>
              <a:defRPr/>
            </a:pPr>
            <a:r>
              <a:rPr lang="sv-SE" sz="2000" kern="0" dirty="0"/>
              <a:t>Specifika mål enligt högskolelag, högskoleförordning och regleringsbrev</a:t>
            </a:r>
          </a:p>
          <a:p>
            <a:pPr marL="628650" lvl="2" indent="-171450">
              <a:spcBef>
                <a:spcPct val="20000"/>
              </a:spcBef>
              <a:defRPr/>
            </a:pPr>
            <a:r>
              <a:rPr lang="sv-SE" dirty="0"/>
              <a:t>Myndighetens uppgifter och de specifika målen för myndighetens verksamhet framgår av myndighetens instruktion och regleringsbrev och i andra regeringsbeslut</a:t>
            </a:r>
            <a:endParaRPr lang="sv-SE" sz="1800" kern="0" dirty="0"/>
          </a:p>
          <a:p>
            <a:pPr marL="0" lvl="1" indent="0">
              <a:spcBef>
                <a:spcPct val="20000"/>
              </a:spcBef>
              <a:buNone/>
              <a:defRPr/>
            </a:pPr>
            <a:endParaRPr lang="sv-SE" sz="2000" kern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026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9966C2-095B-4B72-B682-E68C66E98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Specifika mål enligt högskolelag och högskoleförordning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B26F44C-59F6-4028-A730-72DB77574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Övergripande uppdraget regleras i högskolelagen</a:t>
            </a:r>
          </a:p>
          <a:p>
            <a:pPr lvl="1"/>
            <a:r>
              <a:rPr lang="sv-SE" dirty="0"/>
              <a:t>Forskning och utbildning ska hålla hög kvalitet och forskningsresultat ska komma till nytta.</a:t>
            </a:r>
          </a:p>
          <a:p>
            <a:pPr lvl="1"/>
            <a:r>
              <a:rPr lang="sv-SE" dirty="0"/>
              <a:t>Det ska finnas ett nära samband mellan utbildning och forskning. </a:t>
            </a:r>
          </a:p>
          <a:p>
            <a:pPr lvl="1"/>
            <a:r>
              <a:rPr lang="sv-SE" dirty="0"/>
              <a:t>Vetenskapens trovärdighet och god forskningssed ska värnas. </a:t>
            </a:r>
          </a:p>
          <a:p>
            <a:pPr lvl="1"/>
            <a:r>
              <a:rPr lang="sv-SE" dirty="0"/>
              <a:t>Verksamheten ska präglas av frihet att välja forskningsproblem, utveckla forskningsmetoder samt fritt publicera forskningsresultat. </a:t>
            </a:r>
          </a:p>
          <a:p>
            <a:pPr lvl="1"/>
            <a:r>
              <a:rPr lang="sv-SE" dirty="0"/>
              <a:t>Lärosätet ska främja hållbar utveckling, jämställdhet, mångfald, internationalisering, breddad rekrytering och det livslånga lärandet. </a:t>
            </a:r>
          </a:p>
          <a:p>
            <a:pPr lvl="1"/>
            <a:r>
              <a:rPr lang="sv-SE" dirty="0"/>
              <a:t>Lärosätet ska samverka med det omgivande samhället och informera om vår verksamhet.</a:t>
            </a:r>
          </a:p>
        </p:txBody>
      </p:sp>
    </p:spTree>
    <p:extLst>
      <p:ext uri="{BB962C8B-B14F-4D97-AF65-F5344CB8AC3E}">
        <p14:creationId xmlns:p14="http://schemas.microsoft.com/office/powerpoint/2010/main" val="54734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Mittuniversitetets riskanalys kopplad till FISK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sv-SE" dirty="0"/>
              <a:t>När - En riskanalys görs varje år </a:t>
            </a:r>
          </a:p>
          <a:p>
            <a:pPr marL="800100" lvl="1" indent="-342900"/>
            <a:r>
              <a:rPr lang="sv-SE" dirty="0"/>
              <a:t>Vart tredje år riskanalyser på institutions och avdelningsnivå (senast gången var inför 2023).</a:t>
            </a:r>
          </a:p>
          <a:p>
            <a:pPr marL="800100" lvl="1" indent="-342900"/>
            <a:r>
              <a:rPr lang="sv-SE" dirty="0"/>
              <a:t>Övriga år riskanalyser för fakultets- och förvaltningsnivå.</a:t>
            </a:r>
          </a:p>
          <a:p>
            <a:pPr marL="342900" indent="-342900"/>
            <a:r>
              <a:rPr lang="sv-SE" dirty="0"/>
              <a:t>Hur - Genom omvärldsbevakning, analyser, underlag från dialoger etc. </a:t>
            </a:r>
          </a:p>
          <a:p>
            <a:pPr marL="342900" indent="-342900"/>
            <a:r>
              <a:rPr lang="sv-SE" dirty="0"/>
              <a:t>Vem </a:t>
            </a:r>
          </a:p>
          <a:p>
            <a:pPr marL="800100" lvl="1" indent="-342900"/>
            <a:r>
              <a:rPr lang="sv-SE" dirty="0"/>
              <a:t>Vart tredje år – Medarbetare inom institutioner - och avdelningar som lyfter övergripande risker till ovanstående nivå </a:t>
            </a:r>
          </a:p>
          <a:p>
            <a:pPr marL="800100" lvl="1" indent="-342900"/>
            <a:r>
              <a:rPr lang="sv-SE" dirty="0"/>
              <a:t>Dekanernas ledningsgrupp och förvaltningens ledningsgrupp samt ledningsråd.</a:t>
            </a:r>
          </a:p>
          <a:p>
            <a:pPr marL="342900" indent="-342900"/>
            <a:r>
              <a:rPr lang="sv-SE" dirty="0"/>
              <a:t> Övergripande riskanalys görs alltid i ledningsrådet input från verksamheten.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400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A02574-31E1-4D3A-8C0D-D69D4D40C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Riskanalys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3449C9-9865-43A6-8AD9-0148C76BF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Mittuniversitetet ska i riskanalysen identifiera och värdera omständigheter som utgör en väsentlig risk för att därefter ta ställning till om risken ska accepteras eller åtgärdas.</a:t>
            </a:r>
          </a:p>
          <a:p>
            <a:r>
              <a:rPr lang="sv-SE" dirty="0"/>
              <a:t>Med väsentlig risk avses de omständigheter som påverkar myndighetsledningens möjligheter att fullgöra ansvaret för verksamheten.</a:t>
            </a:r>
          </a:p>
          <a:p>
            <a:r>
              <a:rPr lang="sv-SE" dirty="0"/>
              <a:t>En riskanalys genomförd enligt annan bestämmelse bör också ses som riskanalys enligt denna förordning.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494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Stöd/verktyg i arbetet med riskanalys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”Riskträd” – generella/vanliga riskområden</a:t>
            </a:r>
          </a:p>
          <a:p>
            <a:r>
              <a:rPr lang="sv-SE" dirty="0"/>
              <a:t>Oegentligheter – exempel</a:t>
            </a:r>
          </a:p>
          <a:p>
            <a:r>
              <a:rPr lang="sv-SE" dirty="0"/>
              <a:t>Färgkarta över risker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427D-BC02-4BB6-9552-FEF7E6C4F2B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4110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/>
          <p:nvPr/>
        </p:nvSpPr>
        <p:spPr bwMode="auto">
          <a:xfrm>
            <a:off x="1775520" y="6093296"/>
            <a:ext cx="8784976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latin typeface="Times" pitchFamily="18" charset="0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E24C0B-8879-44F7-8B0C-B81827B8E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”Riskträd”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024889-FCFF-427C-BAEA-7D2137A42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800" y="2237130"/>
            <a:ext cx="10550525" cy="767804"/>
          </a:xfrm>
        </p:spPr>
        <p:txBody>
          <a:bodyPr/>
          <a:lstStyle/>
          <a:p>
            <a:r>
              <a:rPr lang="sv-SE" dirty="0"/>
              <a:t>Ett antal generella riskområden/ ”riskdrivare” som kan ha negativ inverkan på möjligheten att nå målen</a:t>
            </a:r>
          </a:p>
        </p:txBody>
      </p:sp>
      <p:grpSp>
        <p:nvGrpSpPr>
          <p:cNvPr id="15" name="Grupp 14">
            <a:extLst>
              <a:ext uri="{FF2B5EF4-FFF2-40B4-BE49-F238E27FC236}">
                <a16:creationId xmlns:a16="http://schemas.microsoft.com/office/drawing/2014/main" id="{E60BDB6F-C3FC-4251-B38A-0193CEBD28DC}"/>
              </a:ext>
            </a:extLst>
          </p:cNvPr>
          <p:cNvGrpSpPr/>
          <p:nvPr/>
        </p:nvGrpSpPr>
        <p:grpSpPr>
          <a:xfrm>
            <a:off x="988383" y="3110690"/>
            <a:ext cx="10359250" cy="3063607"/>
            <a:chOff x="802675" y="3236525"/>
            <a:chExt cx="10359250" cy="3063607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4893036" y="3236525"/>
              <a:ext cx="6268889" cy="2968944"/>
              <a:chOff x="3214687" y="954888"/>
              <a:chExt cx="5715001" cy="3011785"/>
            </a:xfrm>
          </p:grpSpPr>
          <p:sp>
            <p:nvSpPr>
              <p:cNvPr id="8" name="Rectangle 9"/>
              <p:cNvSpPr/>
              <p:nvPr/>
            </p:nvSpPr>
            <p:spPr bwMode="auto">
              <a:xfrm>
                <a:off x="3214687" y="1571773"/>
                <a:ext cx="1857375" cy="239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sv-SE" sz="1200" b="1" dirty="0">
                    <a:solidFill>
                      <a:schemeClr val="accent1"/>
                    </a:solidFill>
                    <a:latin typeface="Calibri" pitchFamily="34" charset="0"/>
                    <a:cs typeface="Calibri" pitchFamily="34" charset="0"/>
                  </a:rPr>
                  <a:t>Ledning och styrning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Bristande långsiktighet i planering Otydlig organisationsstruktur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Otydliga processer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Otydliga ansvar och befogenheter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Svag uppföljning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Svag verksamhets-/projektstyrning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Svag IT-styrning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Brister kommunikation (strategiska)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Brister i samverkan (strategiska)</a:t>
                </a:r>
              </a:p>
              <a:p>
                <a:pPr>
                  <a:defRPr/>
                </a:pPr>
                <a:r>
                  <a:rPr lang="sv-SE" sz="1200" b="1" dirty="0">
                    <a:solidFill>
                      <a:schemeClr val="accent1"/>
                    </a:solidFill>
                    <a:latin typeface="Calibri" pitchFamily="34" charset="0"/>
                    <a:cs typeface="Calibri" pitchFamily="34" charset="0"/>
                  </a:rPr>
                  <a:t>Verksamhetsprocesser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Låg kvalitet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Ineffektiva processer</a:t>
                </a:r>
              </a:p>
              <a:p>
                <a:pPr>
                  <a:defRPr/>
                </a:pPr>
                <a:endParaRPr lang="sv-SE" sz="1000" dirty="0">
                  <a:latin typeface="Calibri" pitchFamily="34" charset="0"/>
                  <a:cs typeface="Calibri" pitchFamily="34" charset="0"/>
                </a:endParaRPr>
              </a:p>
              <a:p>
                <a:pPr>
                  <a:defRPr/>
                </a:pPr>
                <a:endParaRPr lang="sv-SE" sz="1000" b="1" dirty="0">
                  <a:solidFill>
                    <a:srgbClr val="990000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>
                  <a:defRPr/>
                </a:pPr>
                <a:endParaRPr lang="en-US" sz="1000" dirty="0"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" name="Rectangle 10"/>
              <p:cNvSpPr/>
              <p:nvPr/>
            </p:nvSpPr>
            <p:spPr bwMode="auto">
              <a:xfrm>
                <a:off x="5143501" y="1571773"/>
                <a:ext cx="1857375" cy="23949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sv-SE" sz="1200" b="1" dirty="0">
                    <a:solidFill>
                      <a:schemeClr val="accent1"/>
                    </a:solidFill>
                    <a:latin typeface="Calibri" pitchFamily="34" charset="0"/>
                    <a:cs typeface="Calibri" pitchFamily="34" charset="0"/>
                  </a:rPr>
                  <a:t>Redovisning o rapportering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Bristande kvalitet i löpande redovisning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Brister i bokslutsprocess</a:t>
                </a:r>
              </a:p>
              <a:p>
                <a:pPr>
                  <a:defRPr/>
                </a:pPr>
                <a:endParaRPr lang="sv-SE" sz="12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>
                  <a:defRPr/>
                </a:pPr>
                <a:r>
                  <a:rPr lang="sv-SE" sz="1200" b="1" dirty="0">
                    <a:solidFill>
                      <a:schemeClr val="accent1"/>
                    </a:solidFill>
                    <a:latin typeface="Calibri" pitchFamily="34" charset="0"/>
                    <a:cs typeface="Calibri" pitchFamily="34" charset="0"/>
                  </a:rPr>
                  <a:t>Finansiering</a:t>
                </a:r>
                <a:endParaRPr lang="sv-SE" sz="1000" dirty="0">
                  <a:latin typeface="Calibri" pitchFamily="34" charset="0"/>
                  <a:cs typeface="Calibri" pitchFamily="34" charset="0"/>
                </a:endParaRP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Brister i rapportering/uppföljning  (anslag/bidrag/avgifter)</a:t>
                </a:r>
              </a:p>
              <a:p>
                <a:pPr>
                  <a:defRPr/>
                </a:pPr>
                <a:endParaRPr lang="sv-SE" sz="12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>
                  <a:defRPr/>
                </a:pPr>
                <a:r>
                  <a:rPr lang="sv-SE" sz="1200" b="1" dirty="0">
                    <a:solidFill>
                      <a:schemeClr val="accent1"/>
                    </a:solidFill>
                    <a:latin typeface="Calibri" pitchFamily="34" charset="0"/>
                    <a:cs typeface="Calibri" pitchFamily="34" charset="0"/>
                  </a:rPr>
                  <a:t>Övrigt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Brister i löneprocess, utlägg, pensioner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Brister i fakturahantering</a:t>
                </a:r>
              </a:p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" name="Rectangle 11"/>
              <p:cNvSpPr/>
              <p:nvPr/>
            </p:nvSpPr>
            <p:spPr bwMode="auto">
              <a:xfrm>
                <a:off x="7072313" y="1571773"/>
                <a:ext cx="1857375" cy="239489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r>
                  <a:rPr lang="sv-SE" sz="1200" b="1" dirty="0">
                    <a:solidFill>
                      <a:schemeClr val="accent1"/>
                    </a:solidFill>
                    <a:latin typeface="Calibri" pitchFamily="34" charset="0"/>
                    <a:cs typeface="Calibri" pitchFamily="34" charset="0"/>
                  </a:rPr>
                  <a:t>Lagar och förordningar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Brister i efterlevnad av lagar, regler och riktlinjer (högskolelag-/förordning, PUL, offentlig upphandling, bisyssla etc.)</a:t>
                </a:r>
              </a:p>
              <a:p>
                <a:pPr>
                  <a:defRPr/>
                </a:pPr>
                <a:endParaRPr lang="sv-SE" sz="12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>
                  <a:defRPr/>
                </a:pPr>
                <a:r>
                  <a:rPr lang="sv-SE" sz="1200" b="1" dirty="0">
                    <a:solidFill>
                      <a:schemeClr val="accent1"/>
                    </a:solidFill>
                    <a:latin typeface="Calibri" pitchFamily="34" charset="0"/>
                    <a:cs typeface="Calibri" pitchFamily="34" charset="0"/>
                  </a:rPr>
                  <a:t>Övrigt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Avtal</a:t>
                </a:r>
              </a:p>
              <a:p>
                <a:pPr>
                  <a:defRPr/>
                </a:pP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Oegentligheter</a:t>
                </a:r>
                <a:r>
                  <a:rPr lang="en-US" sz="1000" dirty="0">
                    <a:latin typeface="Calibri" pitchFamily="34" charset="0"/>
                    <a:cs typeface="Calibri" pitchFamily="34" charset="0"/>
                  </a:rPr>
                  <a:t>/b</a:t>
                </a:r>
                <a:r>
                  <a:rPr lang="sv-SE" sz="1000" dirty="0" err="1">
                    <a:latin typeface="Calibri" pitchFamily="34" charset="0"/>
                    <a:cs typeface="Calibri" pitchFamily="34" charset="0"/>
                  </a:rPr>
                  <a:t>edrägerier</a:t>
                </a:r>
                <a:r>
                  <a:rPr lang="sv-SE" sz="1000" dirty="0">
                    <a:latin typeface="Calibri" pitchFamily="34" charset="0"/>
                    <a:cs typeface="Calibri" pitchFamily="34" charset="0"/>
                  </a:rPr>
                  <a:t> (se separata bild)</a:t>
                </a:r>
              </a:p>
            </p:txBody>
          </p:sp>
          <p:sp>
            <p:nvSpPr>
              <p:cNvPr id="12" name="Rectangle 13"/>
              <p:cNvSpPr>
                <a:spLocks noChangeArrowheads="1"/>
              </p:cNvSpPr>
              <p:nvPr/>
            </p:nvSpPr>
            <p:spPr bwMode="auto">
              <a:xfrm>
                <a:off x="3214688" y="954888"/>
                <a:ext cx="1857375" cy="549912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marL="0" lvl="1" algn="ctr">
                  <a:spcBef>
                    <a:spcPct val="20000"/>
                  </a:spcBef>
                  <a:defRPr/>
                </a:pPr>
                <a:r>
                  <a:rPr lang="sv-SE" sz="13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Effektiv och ändamålsenlig verksamhet </a:t>
                </a:r>
              </a:p>
            </p:txBody>
          </p:sp>
          <p:sp>
            <p:nvSpPr>
              <p:cNvPr id="13" name="Rectangle 14"/>
              <p:cNvSpPr>
                <a:spLocks noChangeArrowheads="1"/>
              </p:cNvSpPr>
              <p:nvPr/>
            </p:nvSpPr>
            <p:spPr bwMode="auto">
              <a:xfrm>
                <a:off x="5143500" y="954888"/>
                <a:ext cx="1857375" cy="549912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sv-SE" sz="13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Tillförlitlig och rättvisande redovisning av verksamheten</a:t>
                </a:r>
                <a:endParaRPr lang="en-US" sz="13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14" name="Rectangle 15"/>
              <p:cNvSpPr>
                <a:spLocks noChangeArrowheads="1"/>
              </p:cNvSpPr>
              <p:nvPr/>
            </p:nvSpPr>
            <p:spPr bwMode="auto">
              <a:xfrm>
                <a:off x="7072313" y="970509"/>
                <a:ext cx="1857375" cy="534292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rgbClr val="99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r>
                  <a:rPr lang="sv-SE" sz="1300" b="1" dirty="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rPr>
                  <a:t>Verksamhet bedrivs enligt gällande rätt (regelefterlevnad)</a:t>
                </a:r>
                <a:endParaRPr lang="en-US" sz="13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23" name="Rectangle 12"/>
            <p:cNvSpPr>
              <a:spLocks noChangeArrowheads="1"/>
            </p:cNvSpPr>
            <p:nvPr/>
          </p:nvSpPr>
          <p:spPr bwMode="auto">
            <a:xfrm>
              <a:off x="802675" y="3236525"/>
              <a:ext cx="1896252" cy="552705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sv-SE" sz="13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Externa faktorer</a:t>
              </a:r>
              <a:endParaRPr lang="en-US" sz="13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7" name="Rectangle 8"/>
            <p:cNvSpPr/>
            <p:nvPr/>
          </p:nvSpPr>
          <p:spPr bwMode="auto">
            <a:xfrm>
              <a:off x="802675" y="3853067"/>
              <a:ext cx="1896252" cy="22210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sv-SE" sz="12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Omvärld</a:t>
              </a:r>
            </a:p>
            <a:p>
              <a:pPr>
                <a:defRPr/>
              </a:pPr>
              <a:r>
                <a:rPr lang="sv-SE" sz="1000" dirty="0">
                  <a:latin typeface="Calibri" pitchFamily="34" charset="0"/>
                  <a:cs typeface="Calibri" pitchFamily="34" charset="0"/>
                </a:rPr>
                <a:t>Externa beslut (regering, UHR, UKÄ etc.)</a:t>
              </a:r>
            </a:p>
            <a:p>
              <a:pPr>
                <a:defRPr/>
              </a:pPr>
              <a:r>
                <a:rPr lang="sv-SE" sz="1000" dirty="0">
                  <a:latin typeface="Calibri" pitchFamily="34" charset="0"/>
                  <a:cs typeface="Calibri" pitchFamily="34" charset="0"/>
                </a:rPr>
                <a:t>Makroekonomi</a:t>
              </a:r>
            </a:p>
            <a:p>
              <a:pPr>
                <a:defRPr/>
              </a:pPr>
              <a:r>
                <a:rPr lang="sv-SE" sz="1000" dirty="0">
                  <a:latin typeface="Calibri" pitchFamily="34" charset="0"/>
                  <a:cs typeface="Calibri" pitchFamily="34" charset="0"/>
                </a:rPr>
                <a:t>Demografi</a:t>
              </a:r>
            </a:p>
            <a:p>
              <a:pPr>
                <a:defRPr/>
              </a:pPr>
              <a:endParaRPr lang="sv-SE" sz="1000" dirty="0">
                <a:latin typeface="Calibri" pitchFamily="34" charset="0"/>
                <a:cs typeface="Calibri" pitchFamily="34" charset="0"/>
              </a:endParaRPr>
            </a:p>
            <a:p>
              <a:pPr>
                <a:defRPr/>
              </a:pPr>
              <a:r>
                <a:rPr lang="sv-SE" sz="12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Varumärke/goodwill</a:t>
              </a:r>
            </a:p>
            <a:p>
              <a:pPr>
                <a:defRPr/>
              </a:pPr>
              <a:r>
                <a:rPr lang="sv-SE" sz="1000" dirty="0">
                  <a:latin typeface="Calibri" pitchFamily="34" charset="0"/>
                  <a:cs typeface="Calibri" pitchFamily="34" charset="0"/>
                </a:rPr>
                <a:t>Dålig publicitet/rykten</a:t>
              </a:r>
            </a:p>
            <a:p>
              <a:pPr>
                <a:defRPr/>
              </a:pPr>
              <a:endParaRPr lang="sv-SE" sz="1000" dirty="0">
                <a:latin typeface="Calibri" pitchFamily="34" charset="0"/>
                <a:cs typeface="Calibri" pitchFamily="34" charset="0"/>
              </a:endParaRPr>
            </a:p>
            <a:p>
              <a:pPr>
                <a:defRPr/>
              </a:pPr>
              <a:r>
                <a:rPr lang="sv-SE" sz="12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Övrigt</a:t>
              </a:r>
            </a:p>
            <a:p>
              <a:pPr>
                <a:defRPr/>
              </a:pPr>
              <a:r>
                <a:rPr lang="sv-SE" sz="1000" dirty="0">
                  <a:latin typeface="Calibri" pitchFamily="34" charset="0"/>
                  <a:cs typeface="Calibri" pitchFamily="34" charset="0"/>
                </a:rPr>
                <a:t>Kris och katastrofer</a:t>
              </a:r>
            </a:p>
            <a:p>
              <a:pPr>
                <a:defRPr/>
              </a:pPr>
              <a:r>
                <a:rPr lang="sv-SE" sz="1000" dirty="0">
                  <a:latin typeface="Calibri" pitchFamily="34" charset="0"/>
                  <a:cs typeface="Calibri" pitchFamily="34" charset="0"/>
                </a:rPr>
                <a:t>Extern brottslighet</a:t>
              </a:r>
            </a:p>
            <a:p>
              <a:pPr>
                <a:defRPr/>
              </a:pPr>
              <a:r>
                <a:rPr lang="sv-SE" sz="1000" dirty="0">
                  <a:latin typeface="Calibri" pitchFamily="34" charset="0"/>
                  <a:cs typeface="Calibri" pitchFamily="34" charset="0"/>
                </a:rPr>
                <a:t>Hot</a:t>
              </a:r>
              <a:endParaRPr lang="en-US" sz="1000" dirty="0">
                <a:latin typeface="Calibri" pitchFamily="34" charset="0"/>
                <a:cs typeface="Calibri" pitchFamily="34" charset="0"/>
              </a:endParaRPr>
            </a:p>
            <a:p>
              <a:pPr>
                <a:defRPr/>
              </a:pPr>
              <a:endParaRPr lang="sv-SE" sz="10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6" name="Rectangle 11">
              <a:extLst>
                <a:ext uri="{FF2B5EF4-FFF2-40B4-BE49-F238E27FC236}">
                  <a16:creationId xmlns:a16="http://schemas.microsoft.com/office/drawing/2014/main" id="{000F07B5-7FB2-4618-B59F-BB8146AA201B}"/>
                </a:ext>
              </a:extLst>
            </p:cNvPr>
            <p:cNvSpPr/>
            <p:nvPr/>
          </p:nvSpPr>
          <p:spPr bwMode="auto">
            <a:xfrm>
              <a:off x="2777287" y="3853067"/>
              <a:ext cx="2037389" cy="244706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sv-SE" sz="11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Personal</a:t>
              </a:r>
            </a:p>
            <a:p>
              <a:pPr>
                <a:defRPr/>
              </a:pPr>
              <a:r>
                <a:rPr lang="sv-SE" sz="900" dirty="0">
                  <a:latin typeface="Calibri" pitchFamily="34" charset="0"/>
                  <a:cs typeface="Calibri" pitchFamily="34" charset="0"/>
                </a:rPr>
                <a:t>Svaghet i kompetensförsörjning</a:t>
              </a:r>
            </a:p>
            <a:p>
              <a:pPr>
                <a:defRPr/>
              </a:pPr>
              <a:r>
                <a:rPr lang="sv-SE" sz="900" dirty="0">
                  <a:latin typeface="Calibri" pitchFamily="34" charset="0"/>
                  <a:cs typeface="Calibri" pitchFamily="34" charset="0"/>
                </a:rPr>
                <a:t>Brister i arbetsmiljö </a:t>
              </a:r>
            </a:p>
            <a:p>
              <a:pPr>
                <a:defRPr/>
              </a:pPr>
              <a:r>
                <a:rPr lang="sv-SE" sz="900" dirty="0">
                  <a:latin typeface="Calibri" pitchFamily="34" charset="0"/>
                  <a:cs typeface="Calibri" pitchFamily="34" charset="0"/>
                </a:rPr>
                <a:t>Kultur/värderingar (bristande lika villkor, ej stöd av gemensamma beslut/ej efterlevnad av styrande dokument etc.)</a:t>
              </a:r>
            </a:p>
            <a:p>
              <a:pPr>
                <a:defRPr/>
              </a:pPr>
              <a:r>
                <a:rPr lang="sv-SE" sz="11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Informationssäkerhet/ säkerhet</a:t>
              </a:r>
            </a:p>
            <a:p>
              <a:pPr>
                <a:defRPr/>
              </a:pPr>
              <a:r>
                <a:rPr lang="sv-SE" sz="900" dirty="0">
                  <a:latin typeface="Calibri" pitchFamily="34" charset="0"/>
                  <a:cs typeface="Calibri" pitchFamily="34" charset="0"/>
                </a:rPr>
                <a:t>Organisation och styrning</a:t>
              </a:r>
            </a:p>
            <a:p>
              <a:pPr>
                <a:defRPr/>
              </a:pPr>
              <a:r>
                <a:rPr lang="sv-SE" sz="900" dirty="0">
                  <a:latin typeface="Calibri" pitchFamily="34" charset="0"/>
                  <a:cs typeface="Calibri" pitchFamily="34" charset="0"/>
                </a:rPr>
                <a:t>Svag IT -säkerhet</a:t>
              </a:r>
            </a:p>
            <a:p>
              <a:pPr>
                <a:defRPr/>
              </a:pPr>
              <a:r>
                <a:rPr lang="sv-SE" sz="800" dirty="0">
                  <a:latin typeface="Calibri" pitchFamily="34" charset="0"/>
                  <a:cs typeface="Calibri" pitchFamily="34" charset="0"/>
                </a:rPr>
                <a:t>- Systemutveckling och förvaltning</a:t>
              </a:r>
            </a:p>
            <a:p>
              <a:pPr>
                <a:defRPr/>
              </a:pPr>
              <a:r>
                <a:rPr lang="sv-SE" sz="800" dirty="0">
                  <a:latin typeface="Calibri" pitchFamily="34" charset="0"/>
                  <a:cs typeface="Calibri" pitchFamily="34" charset="0"/>
                </a:rPr>
                <a:t>- Drift och systemsäkerhet</a:t>
              </a:r>
            </a:p>
            <a:p>
              <a:pPr>
                <a:defRPr/>
              </a:pPr>
              <a:r>
                <a:rPr lang="sv-SE" sz="800" dirty="0">
                  <a:latin typeface="Calibri" pitchFamily="34" charset="0"/>
                  <a:cs typeface="Calibri" pitchFamily="34" charset="0"/>
                </a:rPr>
                <a:t>- Åtkomstskydd och behörighetshantering</a:t>
              </a:r>
            </a:p>
            <a:p>
              <a:pPr>
                <a:defRPr/>
              </a:pPr>
              <a:r>
                <a:rPr lang="sv-SE" sz="800" dirty="0">
                  <a:latin typeface="Calibri" pitchFamily="34" charset="0"/>
                  <a:cs typeface="Calibri" pitchFamily="34" charset="0"/>
                </a:rPr>
                <a:t>- Backup och kontinuitetsrutiner</a:t>
              </a:r>
            </a:p>
            <a:p>
              <a:pPr>
                <a:defRPr/>
              </a:pPr>
              <a:r>
                <a:rPr lang="sv-SE" sz="1100" b="1" dirty="0">
                  <a:solidFill>
                    <a:schemeClr val="accent1"/>
                  </a:solidFill>
                  <a:latin typeface="Calibri" pitchFamily="34" charset="0"/>
                  <a:cs typeface="Calibri" pitchFamily="34" charset="0"/>
                </a:rPr>
                <a:t>Övrigt</a:t>
              </a:r>
            </a:p>
            <a:p>
              <a:pPr>
                <a:defRPr/>
              </a:pPr>
              <a:r>
                <a:rPr lang="sv-SE" sz="900" dirty="0">
                  <a:latin typeface="Calibri" pitchFamily="34" charset="0"/>
                  <a:cs typeface="Calibri" pitchFamily="34" charset="0"/>
                </a:rPr>
                <a:t>Brister i infrastruktur</a:t>
              </a:r>
            </a:p>
            <a:p>
              <a:pPr>
                <a:defRPr/>
              </a:pPr>
              <a:r>
                <a:rPr lang="sv-SE" sz="900" dirty="0">
                  <a:latin typeface="Calibri" pitchFamily="34" charset="0"/>
                  <a:cs typeface="Calibri" pitchFamily="34" charset="0"/>
                </a:rPr>
                <a:t>Brister i lokalförsörjning/-hantering</a:t>
              </a:r>
            </a:p>
          </p:txBody>
        </p:sp>
        <p:sp>
          <p:nvSpPr>
            <p:cNvPr id="29" name="Rectangle 13">
              <a:extLst>
                <a:ext uri="{FF2B5EF4-FFF2-40B4-BE49-F238E27FC236}">
                  <a16:creationId xmlns:a16="http://schemas.microsoft.com/office/drawing/2014/main" id="{352092FC-9A1D-4E36-A515-2310264C46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5052" y="3241832"/>
              <a:ext cx="4195373" cy="54209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rgbClr val="990000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lvl="1" algn="ctr">
                <a:spcBef>
                  <a:spcPct val="20000"/>
                </a:spcBef>
                <a:defRPr/>
              </a:pPr>
              <a:r>
                <a:rPr lang="sv-SE" sz="1300" b="1" dirty="0">
                  <a:solidFill>
                    <a:schemeClr val="bg1"/>
                  </a:solidFill>
                  <a:latin typeface="Calibri" pitchFamily="34" charset="0"/>
                  <a:cs typeface="Calibri" pitchFamily="34" charset="0"/>
                </a:rPr>
                <a:t>Effektiv och ändamålsenlig verksamhet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560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Mittuniversitete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CB9"/>
      </a:accent1>
      <a:accent2>
        <a:srgbClr val="00BFD6"/>
      </a:accent2>
      <a:accent3>
        <a:srgbClr val="007934"/>
      </a:accent3>
      <a:accent4>
        <a:srgbClr val="3FAE2A"/>
      </a:accent4>
      <a:accent5>
        <a:srgbClr val="706259"/>
      </a:accent5>
      <a:accent6>
        <a:srgbClr val="AEA299"/>
      </a:accent6>
      <a:hlink>
        <a:srgbClr val="0563C1"/>
      </a:hlink>
      <a:folHlink>
        <a:srgbClr val="954F72"/>
      </a:folHlink>
    </a:clrScheme>
    <a:fontScheme name="PP Mittuniversitet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SCN 16.9.potx" id="{37F6D8C5-9675-4404-900A-E86DC592998E}" vid="{45E6DD0E-98EE-4F9C-B324-6ACD77EA76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</TotalTime>
  <Words>814</Words>
  <Application>Microsoft Office PowerPoint</Application>
  <PresentationFormat>Bredbild</PresentationFormat>
  <Paragraphs>146</Paragraphs>
  <Slides>13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Palatino Linotype</vt:lpstr>
      <vt:lpstr>Times</vt:lpstr>
      <vt:lpstr>Wingdings</vt:lpstr>
      <vt:lpstr>Office-tema</vt:lpstr>
      <vt:lpstr>Mittuniversitetets riskanalys </vt:lpstr>
      <vt:lpstr>Vad är riskanalys enligt FISK?</vt:lpstr>
      <vt:lpstr>Intern styrning och kontroll - en process</vt:lpstr>
      <vt:lpstr>Vad ska riskanalysen kopplad till FISK ställas mot?</vt:lpstr>
      <vt:lpstr>Specifika mål enligt högskolelag och högskoleförordning</vt:lpstr>
      <vt:lpstr>Mittuniversitetets riskanalys kopplad till FISK</vt:lpstr>
      <vt:lpstr>Riskanalys</vt:lpstr>
      <vt:lpstr>Stöd/verktyg i arbetet med riskanalys</vt:lpstr>
      <vt:lpstr>”Riskträd”</vt:lpstr>
      <vt:lpstr>Riskbedömning – medvetenheten kring oegentlighetsrisker. </vt:lpstr>
      <vt:lpstr>Exempel på oegentligheter  </vt:lpstr>
      <vt:lpstr>Riskmatris</vt:lpstr>
      <vt:lpstr>Mall (ingår även i mallen för aktivitetsplan)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Mittuniversitetets riskanalys</dc:title>
  <dc:creator>Vesslegård, Mona</dc:creator>
  <cp:lastModifiedBy>Vesslegård, Mona</cp:lastModifiedBy>
  <cp:revision>8</cp:revision>
  <cp:lastPrinted>2015-05-26T13:42:18Z</cp:lastPrinted>
  <dcterms:created xsi:type="dcterms:W3CDTF">2022-04-22T12:07:07Z</dcterms:created>
  <dcterms:modified xsi:type="dcterms:W3CDTF">2023-02-28T09:35:05Z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FileProperties" visible="true"/>
      </mso:documentControls>
    </mso:qat>
  </mso:ribbon>
</mso:customUI>
</file>