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92" r:id="rId3"/>
    <p:sldId id="297" r:id="rId4"/>
    <p:sldId id="298" r:id="rId5"/>
    <p:sldId id="299" r:id="rId6"/>
    <p:sldId id="293" r:id="rId7"/>
    <p:sldId id="300" r:id="rId8"/>
    <p:sldId id="301" r:id="rId9"/>
    <p:sldId id="302" r:id="rId10"/>
    <p:sldId id="294" r:id="rId11"/>
    <p:sldId id="303" r:id="rId12"/>
    <p:sldId id="306" r:id="rId13"/>
    <p:sldId id="322" r:id="rId14"/>
    <p:sldId id="307" r:id="rId15"/>
    <p:sldId id="308" r:id="rId16"/>
    <p:sldId id="309" r:id="rId17"/>
    <p:sldId id="310" r:id="rId18"/>
    <p:sldId id="311" r:id="rId19"/>
    <p:sldId id="312" r:id="rId20"/>
    <p:sldId id="304" r:id="rId21"/>
    <p:sldId id="313" r:id="rId22"/>
    <p:sldId id="314" r:id="rId23"/>
    <p:sldId id="315" r:id="rId24"/>
    <p:sldId id="316" r:id="rId25"/>
    <p:sldId id="317" r:id="rId26"/>
    <p:sldId id="305" r:id="rId27"/>
    <p:sldId id="289" r:id="rId28"/>
    <p:sldId id="290" r:id="rId29"/>
    <p:sldId id="318" r:id="rId30"/>
    <p:sldId id="319" r:id="rId31"/>
    <p:sldId id="320" r:id="rId32"/>
    <p:sldId id="321" r:id="rId33"/>
    <p:sldId id="323" r:id="rId34"/>
    <p:sldId id="324" r:id="rId35"/>
    <p:sldId id="331" r:id="rId36"/>
    <p:sldId id="330" r:id="rId37"/>
    <p:sldId id="329" r:id="rId3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6" autoAdjust="0"/>
    <p:restoredTop sz="94686" autoAdjust="0"/>
  </p:normalViewPr>
  <p:slideViewPr>
    <p:cSldViewPr snapToGrid="0">
      <p:cViewPr varScale="1">
        <p:scale>
          <a:sx n="180" d="100"/>
          <a:sy n="180" d="100"/>
        </p:scale>
        <p:origin x="200" y="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89CD7-9FE5-429F-B9E0-AA1946CCC9BD}" type="datetimeFigureOut">
              <a:rPr lang="sv-SE" smtClean="0"/>
              <a:t>2017-06-29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C2188-90C9-4DE2-9CC5-BA3A554B7687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4389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141649" y="1360801"/>
            <a:ext cx="737370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baseline="0">
                <a:solidFill>
                  <a:schemeClr val="accent1"/>
                </a:solidFill>
              </a:defRPr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1650" y="2208554"/>
            <a:ext cx="7373701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9736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500" y="2241462"/>
            <a:ext cx="3885300" cy="394200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/>
          </a:p>
        </p:txBody>
      </p:sp>
      <p:sp>
        <p:nvSpPr>
          <p:cNvPr id="8" name="Platshållare för bild 12"/>
          <p:cNvSpPr>
            <a:spLocks noGrp="1"/>
          </p:cNvSpPr>
          <p:nvPr>
            <p:ph type="pic" sz="quarter" idx="15"/>
          </p:nvPr>
        </p:nvSpPr>
        <p:spPr>
          <a:xfrm>
            <a:off x="629100" y="2235600"/>
            <a:ext cx="3885300" cy="394200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2609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101" y="1540800"/>
            <a:ext cx="7886249" cy="574296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9101" y="2235600"/>
            <a:ext cx="3868340" cy="82391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9100" y="3180016"/>
            <a:ext cx="3869100" cy="3009647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30500" y="2235599"/>
            <a:ext cx="3869100" cy="82391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30500" y="3180014"/>
            <a:ext cx="3869100" cy="300964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2348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629100" y="1540800"/>
            <a:ext cx="7896659" cy="736844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4436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99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3438000"/>
            <a:ext cx="9144000" cy="342000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208554"/>
            <a:ext cx="7372350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 hasCustomPrompt="1"/>
          </p:nvPr>
        </p:nvSpPr>
        <p:spPr>
          <a:xfrm>
            <a:off x="1143000" y="1360799"/>
            <a:ext cx="7372351" cy="691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pic>
        <p:nvPicPr>
          <p:cNvPr id="7" name="107192D2-3778-4ECE-8BEC-1F42874D3F29" descr="759C4F0E-5528-4626-A835-687661AA8F96@familjenpangea"/>
          <p:cNvPicPr>
            <a:picLocks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8000" y="360000"/>
            <a:ext cx="1566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522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pla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3474720"/>
            <a:ext cx="9144000" cy="34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143001" y="1359582"/>
            <a:ext cx="737235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1" y="2208554"/>
            <a:ext cx="7372349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89073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0" y="1540801"/>
            <a:ext cx="7912894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9100" y="2237130"/>
            <a:ext cx="7912894" cy="3836963"/>
          </a:xfr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332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42100" y="3020400"/>
            <a:ext cx="7373700" cy="111784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2100" y="4589464"/>
            <a:ext cx="7373700" cy="110795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0942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2358000"/>
            <a:ext cx="9144000" cy="45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142100" y="3021178"/>
            <a:ext cx="7373700" cy="1382378"/>
          </a:xfrm>
        </p:spPr>
        <p:txBody>
          <a:bodyPr anchor="t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Avsnittsrubrik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73357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30500" y="2235600"/>
            <a:ext cx="3885300" cy="39420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7273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3"/>
          </p:nvPr>
        </p:nvSpPr>
        <p:spPr>
          <a:xfrm>
            <a:off x="4630500" y="2234963"/>
            <a:ext cx="3885300" cy="3942000"/>
          </a:xfrm>
        </p:spPr>
        <p:txBody>
          <a:bodyPr/>
          <a:lstStyle/>
          <a:p>
            <a:r>
              <a:rPr lang="sv-SE" smtClean="0"/>
              <a:t>Klicka på ikonen för att lägga till ett diagram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4992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9100" y="2235599"/>
            <a:ext cx="3885300" cy="394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Bildtext</a:t>
            </a:r>
            <a:endParaRPr lang="sv-SE" dirty="0"/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499" y="2235599"/>
            <a:ext cx="3885300" cy="3942000"/>
          </a:xfrm>
        </p:spPr>
        <p:txBody>
          <a:bodyPr/>
          <a:lstStyle/>
          <a:p>
            <a:r>
              <a:rPr lang="sv-SE" smtClean="0"/>
              <a:t>Dra bilden till platshållaren eller klicka på ikonen för att lägga till den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4919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07192D2-3778-4ECE-8BEC-1F42874D3F29" descr="759C4F0E-5528-4626-A835-687661AA8F96@familjenpangea"/>
          <p:cNvPicPr>
            <a:picLocks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8000" y="360000"/>
            <a:ext cx="1566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143001" y="1542416"/>
            <a:ext cx="7372349" cy="652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3000" y="2237130"/>
            <a:ext cx="7372350" cy="3836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5778000" y="6356351"/>
            <a:ext cx="1147399" cy="360000"/>
          </a:xfrm>
          <a:prstGeom prst="rect">
            <a:avLst/>
          </a:prstGeom>
        </p:spPr>
        <p:txBody>
          <a:bodyPr vert="horz" lIns="36000" tIns="45720" rIns="9000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2D44CBEE-E6DE-47E3-981B-80C11ECF5B1C}" type="datetimeFigureOut">
              <a:rPr lang="sv-SE" smtClean="0"/>
              <a:pPr/>
              <a:t>2017-06-29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59000" y="6357600"/>
            <a:ext cx="2554165" cy="360000"/>
          </a:xfrm>
          <a:prstGeom prst="rect">
            <a:avLst/>
          </a:prstGeom>
        </p:spPr>
        <p:txBody>
          <a:bodyPr vert="horz" lIns="10800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367950" y="6356350"/>
            <a:ext cx="1147400" cy="36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1334427D-BC02-4BB6-9552-FEF7E6C4F2BF}" type="slidenum">
              <a:rPr lang="sv-SE" smtClean="0"/>
              <a:pPr/>
              <a:t>‹Nr.›</a:t>
            </a:fld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629100" y="6356349"/>
            <a:ext cx="2057400" cy="365125"/>
          </a:xfrm>
          <a:prstGeom prst="rect">
            <a:avLst/>
          </a:prstGeom>
          <a:noFill/>
        </p:spPr>
        <p:txBody>
          <a:bodyPr wrap="square" lIns="36000" rtlCol="0" anchor="ctr" anchorCtr="0">
            <a:noAutofit/>
          </a:bodyPr>
          <a:lstStyle/>
          <a:p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Mittuniversitetet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ak 8"/>
          <p:cNvCxnSpPr/>
          <p:nvPr/>
        </p:nvCxnSpPr>
        <p:spPr>
          <a:xfrm>
            <a:off x="639036" y="6310166"/>
            <a:ext cx="7884000" cy="0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03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0" r:id="rId4"/>
    <p:sldLayoutId id="2147483651" r:id="rId5"/>
    <p:sldLayoutId id="2147483662" r:id="rId6"/>
    <p:sldLayoutId id="2147483652" r:id="rId7"/>
    <p:sldLayoutId id="2147483665" r:id="rId8"/>
    <p:sldLayoutId id="2147483663" r:id="rId9"/>
    <p:sldLayoutId id="2147483664" r:id="rId10"/>
    <p:sldLayoutId id="2147483653" r:id="rId11"/>
    <p:sldLayoutId id="2147483654" r:id="rId12"/>
    <p:sldLayoutId id="2147483655" r:id="rId13"/>
  </p:sldLayoutIdLst>
  <p:txStyles>
    <p:titleStyle>
      <a:lvl1pPr algn="l" defTabSz="914400" rtl="0" eaLnBrk="1" latinLnBrk="0" hangingPunct="1">
        <a:lnSpc>
          <a:spcPts val="36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1094" userDrawn="1">
          <p15:clr>
            <a:srgbClr val="F26B43"/>
          </p15:clr>
        </p15:guide>
        <p15:guide id="4" orient="horz" pos="1480" userDrawn="1">
          <p15:clr>
            <a:srgbClr val="F26B43"/>
          </p15:clr>
        </p15:guide>
        <p15:guide id="5" pos="3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>
                <a:solidFill>
                  <a:schemeClr val="accent1"/>
                </a:solidFill>
              </a:rPr>
              <a:t>Plugga</a:t>
            </a:r>
            <a:r>
              <a:rPr lang="da-DK" dirty="0" smtClean="0">
                <a:solidFill>
                  <a:schemeClr val="accent1"/>
                </a:solidFill>
              </a:rPr>
              <a:t> på</a:t>
            </a:r>
            <a:br>
              <a:rPr lang="da-DK" dirty="0" smtClean="0">
                <a:solidFill>
                  <a:schemeClr val="accent1"/>
                </a:solidFill>
              </a:rPr>
            </a:br>
            <a:r>
              <a:rPr lang="da-DK" dirty="0" smtClean="0">
                <a:solidFill>
                  <a:schemeClr val="accent1"/>
                </a:solidFill>
              </a:rPr>
              <a:t>Mittuniversitetet!</a:t>
            </a:r>
            <a:endParaRPr lang="da-DK" dirty="0">
              <a:solidFill>
                <a:schemeClr val="accent1"/>
              </a:solidFill>
            </a:endParaRPr>
          </a:p>
        </p:txBody>
      </p:sp>
      <p:pic>
        <p:nvPicPr>
          <p:cNvPr id="6" name="Platshållare för bild 5" descr="ppt_4_3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760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Plugga hos oss!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24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4683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29207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%c3%a4o_turism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354434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vb_samverkan_01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30013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ab_%c3%b6_trappa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377996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CH_%c3%96stersund_exteri%c3%b6r_05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405801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CH_%c3%96stersund_student_02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79326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" t="9036" r="-2543" b="-9036"/>
          <a:stretch/>
        </p:blipFill>
        <p:spPr>
          <a:xfrm>
            <a:off x="0" y="1688400"/>
            <a:ext cx="9534786" cy="6356524"/>
          </a:xfrm>
        </p:spPr>
      </p:pic>
    </p:spTree>
    <p:extLst>
      <p:ext uri="{BB962C8B-B14F-4D97-AF65-F5344CB8AC3E}">
        <p14:creationId xmlns:p14="http://schemas.microsoft.com/office/powerpoint/2010/main" val="99313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0783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60346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0870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77363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Campus Sundsvall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3224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%c3%a4o_ekonomi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387342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1669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931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" t="25120" r="-3385" b="-25120"/>
          <a:stretch/>
        </p:blipFill>
        <p:spPr>
          <a:xfrm>
            <a:off x="0" y="1688400"/>
            <a:ext cx="10746310" cy="7164206"/>
          </a:xfrm>
        </p:spPr>
      </p:pic>
    </p:spTree>
    <p:extLst>
      <p:ext uri="{BB962C8B-B14F-4D97-AF65-F5344CB8AC3E}">
        <p14:creationId xmlns:p14="http://schemas.microsoft.com/office/powerpoint/2010/main" val="421614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7682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34269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8407" r="-1053" b="-8407"/>
          <a:stretch/>
        </p:blipFill>
        <p:spPr>
          <a:xfrm>
            <a:off x="0" y="1688400"/>
            <a:ext cx="9494344" cy="6329562"/>
          </a:xfrm>
        </p:spPr>
      </p:pic>
    </p:spTree>
    <p:extLst>
      <p:ext uri="{BB962C8B-B14F-4D97-AF65-F5344CB8AC3E}">
        <p14:creationId xmlns:p14="http://schemas.microsoft.com/office/powerpoint/2010/main" val="142421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9875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11731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%c3%a4o_media_kommunikation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47244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MI7A9928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4420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NAT_01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73328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SOA_04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360418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Campus%20Sundsvall%201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63498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SP_0040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23308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SP_1132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3144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TS_2469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82531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3" b="21953"/>
          <a:stretch>
            <a:fillRect/>
          </a:stretch>
        </p:blipFill>
        <p:spPr>
          <a:xfrm>
            <a:off x="-900224" y="1677767"/>
            <a:ext cx="13850307" cy="5180233"/>
          </a:xfrm>
        </p:spPr>
      </p:pic>
    </p:spTree>
    <p:extLst>
      <p:ext uri="{BB962C8B-B14F-4D97-AF65-F5344CB8AC3E}">
        <p14:creationId xmlns:p14="http://schemas.microsoft.com/office/powerpoint/2010/main" val="240507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vb_sportstech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56228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5" b="-7325"/>
          <a:stretch/>
        </p:blipFill>
        <p:spPr>
          <a:xfrm>
            <a:off x="0" y="1688400"/>
            <a:ext cx="9269744" cy="6179830"/>
          </a:xfrm>
        </p:spPr>
      </p:pic>
    </p:spTree>
    <p:extLst>
      <p:ext uri="{BB962C8B-B14F-4D97-AF65-F5344CB8AC3E}">
        <p14:creationId xmlns:p14="http://schemas.microsoft.com/office/powerpoint/2010/main" val="49738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1142100" y="4738576"/>
            <a:ext cx="7408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>
                <a:solidFill>
                  <a:schemeClr val="bg1"/>
                </a:solidFill>
              </a:rPr>
              <a:t>Kontakt</a:t>
            </a:r>
            <a:br>
              <a:rPr lang="sv-SE" sz="1600" dirty="0" smtClean="0">
                <a:solidFill>
                  <a:schemeClr val="bg1"/>
                </a:solidFill>
              </a:rPr>
            </a:br>
            <a:endParaRPr lang="sv-SE" sz="1600" dirty="0" smtClean="0">
              <a:solidFill>
                <a:schemeClr val="bg1"/>
              </a:solidFill>
            </a:endParaRPr>
          </a:p>
          <a:p>
            <a:r>
              <a:rPr lang="sv-SE" sz="1600" dirty="0" smtClean="0">
                <a:solidFill>
                  <a:schemeClr val="bg1"/>
                </a:solidFill>
              </a:rPr>
              <a:t>Telefon	010 142 80 00</a:t>
            </a:r>
          </a:p>
          <a:p>
            <a:r>
              <a:rPr lang="sv-SE" sz="1600" dirty="0" smtClean="0">
                <a:solidFill>
                  <a:schemeClr val="bg1"/>
                </a:solidFill>
              </a:rPr>
              <a:t>E-post	</a:t>
            </a:r>
            <a:r>
              <a:rPr lang="sv-SE" sz="1600" dirty="0" err="1" smtClean="0">
                <a:solidFill>
                  <a:schemeClr val="bg1"/>
                </a:solidFill>
              </a:rPr>
              <a:t>kontakt@miun.se</a:t>
            </a:r>
            <a:endParaRPr lang="sv-SE" sz="1600" dirty="0" smtClean="0">
              <a:solidFill>
                <a:schemeClr val="bg1"/>
              </a:solidFill>
            </a:endParaRPr>
          </a:p>
          <a:p>
            <a:r>
              <a:rPr lang="sv-SE" sz="1600" dirty="0" smtClean="0">
                <a:solidFill>
                  <a:schemeClr val="bg1"/>
                </a:solidFill>
              </a:rPr>
              <a:t>Webb	</a:t>
            </a:r>
            <a:r>
              <a:rPr lang="sv-SE" sz="1600" dirty="0" err="1" smtClean="0">
                <a:solidFill>
                  <a:schemeClr val="bg1"/>
                </a:solidFill>
              </a:rPr>
              <a:t>miun.se</a:t>
            </a:r>
            <a:endParaRPr lang="sv-S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1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3"/>
          </p:nvPr>
        </p:nvSpPr>
        <p:spPr>
          <a:xfrm>
            <a:off x="0" y="1689100"/>
            <a:ext cx="9144000" cy="5168900"/>
          </a:xfrm>
        </p:spPr>
      </p:sp>
    </p:spTree>
    <p:extLst>
      <p:ext uri="{BB962C8B-B14F-4D97-AF65-F5344CB8AC3E}">
        <p14:creationId xmlns:p14="http://schemas.microsoft.com/office/powerpoint/2010/main" val="177990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Sundsvall_16365_TS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168094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400"/>
            <a:ext cx="9319172" cy="6212782"/>
          </a:xfrm>
        </p:spPr>
      </p:pic>
    </p:spTree>
    <p:extLst>
      <p:ext uri="{BB962C8B-B14F-4D97-AF65-F5344CB8AC3E}">
        <p14:creationId xmlns:p14="http://schemas.microsoft.com/office/powerpoint/2010/main" val="387020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Campus Östersund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350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" t="11179" r="-755" b="-11179"/>
          <a:stretch/>
        </p:blipFill>
        <p:spPr>
          <a:xfrm>
            <a:off x="0" y="1688400"/>
            <a:ext cx="9284138" cy="6189426"/>
          </a:xfrm>
        </p:spPr>
      </p:pic>
    </p:spTree>
    <p:extLst>
      <p:ext uri="{BB962C8B-B14F-4D97-AF65-F5344CB8AC3E}">
        <p14:creationId xmlns:p14="http://schemas.microsoft.com/office/powerpoint/2010/main" val="28000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CH_%c3%96stersund_exteri%c3%b6r_03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98770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 descr="Ovalen%20kva%20med%20Fro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9100"/>
            <a:ext cx="9144000" cy="5168900"/>
          </a:xfrm>
        </p:spPr>
      </p:pic>
    </p:spTree>
    <p:extLst>
      <p:ext uri="{BB962C8B-B14F-4D97-AF65-F5344CB8AC3E}">
        <p14:creationId xmlns:p14="http://schemas.microsoft.com/office/powerpoint/2010/main" val="293313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un 4.3">
  <a:themeElements>
    <a:clrScheme name="Mittuniversitet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CB9"/>
      </a:accent1>
      <a:accent2>
        <a:srgbClr val="00BFD6"/>
      </a:accent2>
      <a:accent3>
        <a:srgbClr val="007934"/>
      </a:accent3>
      <a:accent4>
        <a:srgbClr val="3FAE2A"/>
      </a:accent4>
      <a:accent5>
        <a:srgbClr val="706259"/>
      </a:accent5>
      <a:accent6>
        <a:srgbClr val="AEA299"/>
      </a:accent6>
      <a:hlink>
        <a:srgbClr val="0563C1"/>
      </a:hlink>
      <a:folHlink>
        <a:srgbClr val="954F72"/>
      </a:folHlink>
    </a:clrScheme>
    <a:fontScheme name="PP Mittuniversitet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un 4.3.potx" id="{8F3FC1D8-8ABA-4065-817F-63B692C15C5D}" vid="{56A02F80-A189-4007-8E48-72E76F2AE83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Miun 4.3.potx</Template>
  <TotalTime>803</TotalTime>
  <Words>11</Words>
  <Application>Microsoft Macintosh PowerPoint</Application>
  <PresentationFormat>Bildspel på skärmen (4:3)</PresentationFormat>
  <Paragraphs>8</Paragraphs>
  <Slides>37</Slides>
  <Notes>0</Notes>
  <HiddenSlides>1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37</vt:i4>
      </vt:variant>
    </vt:vector>
  </HeadingPairs>
  <TitlesOfParts>
    <vt:vector size="40" baseType="lpstr">
      <vt:lpstr>Arial</vt:lpstr>
      <vt:lpstr>Calibri</vt:lpstr>
      <vt:lpstr>Miun 4.3</vt:lpstr>
      <vt:lpstr>Plugga på Mittuniversitetet!</vt:lpstr>
      <vt:lpstr>Campus Sundsvall</vt:lpstr>
      <vt:lpstr>PowerPoint-presentation</vt:lpstr>
      <vt:lpstr>PowerPoint-presentation</vt:lpstr>
      <vt:lpstr>PowerPoint-presentation</vt:lpstr>
      <vt:lpstr>Campus Östersund</vt:lpstr>
      <vt:lpstr>PowerPoint-presentation</vt:lpstr>
      <vt:lpstr>PowerPoint-presentation</vt:lpstr>
      <vt:lpstr>PowerPoint-presentation</vt:lpstr>
      <vt:lpstr>Plugga hos oss!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Jesper Ek</dc:creator>
  <cp:lastModifiedBy>Eliasson Matilda</cp:lastModifiedBy>
  <cp:revision>128</cp:revision>
  <cp:lastPrinted>2015-05-26T13:42:18Z</cp:lastPrinted>
  <dcterms:created xsi:type="dcterms:W3CDTF">2015-04-23T14:32:50Z</dcterms:created>
  <dcterms:modified xsi:type="dcterms:W3CDTF">2017-06-29T07:54:58Z</dcterms:modified>
</cp:coreProperties>
</file>