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7F028A-76BE-48A7-A081-47EB95FD4EA1}" v="28" dt="2024-08-20T09:04:14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 autoAdjust="0"/>
  </p:normalViewPr>
  <p:slideViewPr>
    <p:cSldViewPr snapToGrid="0">
      <p:cViewPr varScale="1">
        <p:scale>
          <a:sx n="119" d="100"/>
          <a:sy n="119" d="100"/>
        </p:scale>
        <p:origin x="102" y="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2024-08-20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2024-08-20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D533DE14-EE88-6985-5FEE-69D5210FF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212474"/>
              </p:ext>
            </p:extLst>
          </p:nvPr>
        </p:nvGraphicFramePr>
        <p:xfrm>
          <a:off x="865542" y="1161965"/>
          <a:ext cx="4330635" cy="1990725"/>
        </p:xfrm>
        <a:graphic>
          <a:graphicData uri="http://schemas.openxmlformats.org/drawingml/2006/table">
            <a:tbl>
              <a:tblPr/>
              <a:tblGrid>
                <a:gridCol w="1574483">
                  <a:extLst>
                    <a:ext uri="{9D8B030D-6E8A-4147-A177-3AD203B41FA5}">
                      <a16:colId xmlns:a16="http://schemas.microsoft.com/office/drawing/2014/main" val="3650279474"/>
                    </a:ext>
                  </a:extLst>
                </a:gridCol>
                <a:gridCol w="836350">
                  <a:extLst>
                    <a:ext uri="{9D8B030D-6E8A-4147-A177-3AD203B41FA5}">
                      <a16:colId xmlns:a16="http://schemas.microsoft.com/office/drawing/2014/main" val="2291709891"/>
                    </a:ext>
                  </a:extLst>
                </a:gridCol>
                <a:gridCol w="940893">
                  <a:extLst>
                    <a:ext uri="{9D8B030D-6E8A-4147-A177-3AD203B41FA5}">
                      <a16:colId xmlns:a16="http://schemas.microsoft.com/office/drawing/2014/main" val="219116898"/>
                    </a:ext>
                  </a:extLst>
                </a:gridCol>
                <a:gridCol w="978909">
                  <a:extLst>
                    <a:ext uri="{9D8B030D-6E8A-4147-A177-3AD203B41FA5}">
                      <a16:colId xmlns:a16="http://schemas.microsoft.com/office/drawing/2014/main" val="255991142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Sammanfattning av projektstatus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F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10705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/>
                        </a:rPr>
                        <a:t>Aktivitet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2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/>
                        </a:rPr>
                        <a:t>Enligt plan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AE2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/>
                        </a:rPr>
                        <a:t>Inte helt enligt plan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1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/>
                        </a:rPr>
                        <a:t>Inte enligt plan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80999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Resultat (aktiviteter och projektresultat)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843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/>
                        </a:rPr>
                        <a:t>Tidsplan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8772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/>
                        </a:rPr>
                        <a:t>Kostnad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7187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Personal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921603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D4075B03-8CC2-935A-43F8-63D67C92A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307798"/>
              </p:ext>
            </p:extLst>
          </p:nvPr>
        </p:nvGraphicFramePr>
        <p:xfrm>
          <a:off x="5451543" y="1161965"/>
          <a:ext cx="4527343" cy="847725"/>
        </p:xfrm>
        <a:graphic>
          <a:graphicData uri="http://schemas.openxmlformats.org/drawingml/2006/table">
            <a:tbl>
              <a:tblPr/>
              <a:tblGrid>
                <a:gridCol w="4527343">
                  <a:extLst>
                    <a:ext uri="{9D8B030D-6E8A-4147-A177-3AD203B41FA5}">
                      <a16:colId xmlns:a16="http://schemas.microsoft.com/office/drawing/2014/main" val="344178302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Resultat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(beskriv vad som gjorts under perioden)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768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auto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auto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auto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69090"/>
                  </a:ext>
                </a:extLst>
              </a:tr>
            </a:tbl>
          </a:graphicData>
        </a:graphic>
      </p:graphicFrame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3EA331BB-34A4-0EA5-09A1-D4C59C577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81502"/>
              </p:ext>
            </p:extLst>
          </p:nvPr>
        </p:nvGraphicFramePr>
        <p:xfrm>
          <a:off x="865541" y="3329716"/>
          <a:ext cx="4330635" cy="695325"/>
        </p:xfrm>
        <a:graphic>
          <a:graphicData uri="http://schemas.openxmlformats.org/drawingml/2006/table">
            <a:tbl>
              <a:tblPr/>
              <a:tblGrid>
                <a:gridCol w="4330635">
                  <a:extLst>
                    <a:ext uri="{9D8B030D-6E8A-4147-A177-3AD203B41FA5}">
                      <a16:colId xmlns:a16="http://schemas.microsoft.com/office/drawing/2014/main" val="371157114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Tidsplan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(projektstatus i förhållande till tidsplan)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1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defTabSz="914400" fontAlgn="auto">
                        <a:tabLst/>
                        <a:defRPr/>
                      </a:pP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defTabSz="914400" fontAlgn="auto">
                        <a:tabLst/>
                        <a:defRPr/>
                      </a:pP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defTabSz="914400" fontAlgn="auto">
                        <a:tabLst/>
                        <a:defRPr/>
                      </a:pP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37818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7A04998B-B69A-D18F-F149-468A1D5FE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474912"/>
              </p:ext>
            </p:extLst>
          </p:nvPr>
        </p:nvGraphicFramePr>
        <p:xfrm>
          <a:off x="5451543" y="3329717"/>
          <a:ext cx="4527343" cy="1116330"/>
        </p:xfrm>
        <a:graphic>
          <a:graphicData uri="http://schemas.openxmlformats.org/drawingml/2006/table">
            <a:tbl>
              <a:tblPr/>
              <a:tblGrid>
                <a:gridCol w="4527343">
                  <a:extLst>
                    <a:ext uri="{9D8B030D-6E8A-4147-A177-3AD203B41FA5}">
                      <a16:colId xmlns:a16="http://schemas.microsoft.com/office/drawing/2014/main" val="371157114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Kostnad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(ange budget, förbrukning och hur mycket som kommer att nyttjas)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1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auto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Budget:</a:t>
                      </a:r>
                    </a:p>
                    <a:p>
                      <a:pPr algn="l" fontAlgn="auto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auto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Förbrukat:</a:t>
                      </a:r>
                    </a:p>
                    <a:p>
                      <a:pPr algn="l" fontAlgn="auto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auto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Hur mycket kommer nyttjas av budgeten: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37818"/>
                  </a:ext>
                </a:extLst>
              </a:tr>
            </a:tbl>
          </a:graphicData>
        </a:graphic>
      </p:graphicFrame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42BE59EE-243A-19BE-3F1C-24528E386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35236"/>
              </p:ext>
            </p:extLst>
          </p:nvPr>
        </p:nvGraphicFramePr>
        <p:xfrm>
          <a:off x="865540" y="4629990"/>
          <a:ext cx="4330635" cy="643890"/>
        </p:xfrm>
        <a:graphic>
          <a:graphicData uri="http://schemas.openxmlformats.org/drawingml/2006/table">
            <a:tbl>
              <a:tblPr/>
              <a:tblGrid>
                <a:gridCol w="4330635">
                  <a:extLst>
                    <a:ext uri="{9D8B030D-6E8A-4147-A177-3AD203B41FA5}">
                      <a16:colId xmlns:a16="http://schemas.microsoft.com/office/drawing/2014/main" val="3711571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Personal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(avvikelser från plan, åtgärder som krävs)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1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 </a:t>
                      </a:r>
                      <a:endParaRPr lang="sv-SE" sz="1000" dirty="0"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dirty="0"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37818"/>
                  </a:ext>
                </a:extLst>
              </a:tr>
            </a:tbl>
          </a:graphicData>
        </a:graphic>
      </p:graphicFrame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9C64F032-E894-609F-8C9B-7CCD594F4D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48115"/>
              </p:ext>
            </p:extLst>
          </p:nvPr>
        </p:nvGraphicFramePr>
        <p:xfrm>
          <a:off x="5451543" y="4604273"/>
          <a:ext cx="4527343" cy="741045"/>
        </p:xfrm>
        <a:graphic>
          <a:graphicData uri="http://schemas.openxmlformats.org/drawingml/2006/table">
            <a:tbl>
              <a:tblPr/>
              <a:tblGrid>
                <a:gridCol w="4527343">
                  <a:extLst>
                    <a:ext uri="{9D8B030D-6E8A-4147-A177-3AD203B41FA5}">
                      <a16:colId xmlns:a16="http://schemas.microsoft.com/office/drawing/2014/main" val="371157114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Risker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(risker som kan påverka projektets genomförande)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16393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algn="l" fontAlgn="auto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algn="l" fontAlgn="auto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algn="l" fontAlgn="auto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37818"/>
                  </a:ext>
                </a:extLst>
              </a:tr>
            </a:tbl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5B53C35B-9539-867C-8324-804FA176001C}"/>
              </a:ext>
            </a:extLst>
          </p:cNvPr>
          <p:cNvSpPr txBox="1"/>
          <p:nvPr/>
        </p:nvSpPr>
        <p:spPr>
          <a:xfrm>
            <a:off x="3140765" y="516835"/>
            <a:ext cx="4110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Projektnamn: </a:t>
            </a:r>
            <a:r>
              <a:rPr lang="sv-SE" dirty="0" err="1"/>
              <a:t>xxxx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41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CEFDAFA6BB644A5163F1DF51E26F1" ma:contentTypeVersion="6" ma:contentTypeDescription="Skapa ett nytt dokument." ma:contentTypeScope="" ma:versionID="12509ad769f200ce916b673066062c20">
  <xsd:schema xmlns:xsd="http://www.w3.org/2001/XMLSchema" xmlns:xs="http://www.w3.org/2001/XMLSchema" xmlns:p="http://schemas.microsoft.com/office/2006/metadata/properties" xmlns:ns2="49844139-966f-40db-bdeb-ec04d6df655b" xmlns:ns3="59c190ee-7fd7-4d54-8341-ea849df25538" targetNamespace="http://schemas.microsoft.com/office/2006/metadata/properties" ma:root="true" ma:fieldsID="7732d5ebc097fa1d85bd4873e7451684" ns2:_="" ns3:_="">
    <xsd:import namespace="49844139-966f-40db-bdeb-ec04d6df655b"/>
    <xsd:import namespace="59c190ee-7fd7-4d54-8341-ea849df25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44139-966f-40db-bdeb-ec04d6df65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c190ee-7fd7-4d54-8341-ea849df25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FEDCB7-3567-4143-AC1A-2EC9A363CAEE}">
  <ds:schemaRefs>
    <ds:schemaRef ds:uri="http://www.w3.org/XML/1998/namespace"/>
    <ds:schemaRef ds:uri="59c190ee-7fd7-4d54-8341-ea849df25538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49844139-966f-40db-bdeb-ec04d6df655b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6D4924E-D041-4874-B55F-495A463409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DCA9EA-11DF-44F2-BB32-4A5B1CF0CF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844139-966f-40db-bdeb-ec04d6df655b"/>
    <ds:schemaRef ds:uri="59c190ee-7fd7-4d54-8341-ea849df25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4597</TotalTime>
  <Words>92</Words>
  <Application>Microsoft Office PowerPoint</Application>
  <PresentationFormat>Bredbild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Times New Roman</vt:lpstr>
      <vt:lpstr>Office-tema</vt:lpstr>
      <vt:lpstr>PowerPoint-presentation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Eva Rodin Svantesson</dc:creator>
  <cp:lastModifiedBy>Eva Rodin Svantesson</cp:lastModifiedBy>
  <cp:revision>11</cp:revision>
  <cp:lastPrinted>2015-05-26T13:42:18Z</cp:lastPrinted>
  <dcterms:created xsi:type="dcterms:W3CDTF">2024-04-15T07:35:39Z</dcterms:created>
  <dcterms:modified xsi:type="dcterms:W3CDTF">2024-08-20T09:09:15Z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0x01010068DCEFDAFA6BB644A5163F1DF51E26F1</vt:lpwstr>
  </property>
</Properties>
</file>