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microsoft.com/office/2006/relationships/ui/userCustomization" Target="userCustomization/customUI.xml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65" r:id="rId5"/>
    <p:sldId id="267" r:id="rId6"/>
    <p:sldId id="266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 autoAdjust="0"/>
  </p:normalViewPr>
  <p:slideViewPr>
    <p:cSldViewPr snapToGrid="0">
      <p:cViewPr>
        <p:scale>
          <a:sx n="82" d="100"/>
          <a:sy n="82" d="100"/>
        </p:scale>
        <p:origin x="40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9CD7-9FE5-429F-B9E0-AA1946CCC9BD}" type="datetimeFigureOut">
              <a:rPr lang="sv-SE" smtClean="0"/>
              <a:t>2021-09-09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C2188-90C9-4DE2-9CC5-BA3A554B76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3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2199" y="1360800"/>
            <a:ext cx="98316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2199" y="2208554"/>
            <a:ext cx="9831601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973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4000" y="2241462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8" name="Platshållare för bild 12"/>
          <p:cNvSpPr>
            <a:spLocks noGrp="1"/>
          </p:cNvSpPr>
          <p:nvPr>
            <p:ph type="pic" sz="quarter" idx="15"/>
          </p:nvPr>
        </p:nvSpPr>
        <p:spPr>
          <a:xfrm>
            <a:off x="838800" y="2235600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260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14999" cy="574296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800" y="2235600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8800" y="3180015"/>
            <a:ext cx="5158800" cy="3009647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4000" y="2235599"/>
            <a:ext cx="5158800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4000" y="3180014"/>
            <a:ext cx="5158800" cy="300964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348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28878" cy="7368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436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99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>
          <a:xfrm>
            <a:off x="1524000" y="1360799"/>
            <a:ext cx="9829801" cy="691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dirty="0"/>
              <a:t>Stor rubrik 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208554"/>
            <a:ext cx="9829800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3438000"/>
            <a:ext cx="12192000" cy="342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pic>
        <p:nvPicPr>
          <p:cNvPr id="10" name="107192D2-3778-4ECE-8BEC-1F42874D3F29" descr="Logotyp Mittuniversitetet.">
            <a:extLst>
              <a:ext uri="{FF2B5EF4-FFF2-40B4-BE49-F238E27FC236}">
                <a16:creationId xmlns:a16="http://schemas.microsoft.com/office/drawing/2014/main" id="{F153BBE9-5AB6-41B8-B5C1-4E7AC01B72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522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1524001" y="1359581"/>
            <a:ext cx="98298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1" y="2208554"/>
            <a:ext cx="9829799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Rektangel 3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3474720"/>
            <a:ext cx="12192000" cy="34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907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0800"/>
            <a:ext cx="10550525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>
            <a:lvl1pPr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defRPr/>
            </a:lvl1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332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2800" y="3020400"/>
            <a:ext cx="9831600" cy="111784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2800" y="4589464"/>
            <a:ext cx="9831600" cy="110795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94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2358000"/>
            <a:ext cx="12192000" cy="45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2800" y="3021178"/>
            <a:ext cx="9831600" cy="1382378"/>
          </a:xfrm>
        </p:spPr>
        <p:txBody>
          <a:bodyPr anchor="t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</p:spTree>
    <p:extLst>
      <p:ext uri="{BB962C8B-B14F-4D97-AF65-F5344CB8AC3E}">
        <p14:creationId xmlns:p14="http://schemas.microsoft.com/office/powerpoint/2010/main" val="287335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4000" y="2235600"/>
            <a:ext cx="5180400" cy="39420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727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1" name="Platshållare för diagram 10"/>
          <p:cNvSpPr>
            <a:spLocks noGrp="1"/>
          </p:cNvSpPr>
          <p:nvPr>
            <p:ph type="chart" sz="quarter" idx="13"/>
          </p:nvPr>
        </p:nvSpPr>
        <p:spPr>
          <a:xfrm>
            <a:off x="6174000" y="2234963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ett diagram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499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800" y="2235599"/>
            <a:ext cx="5180400" cy="394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3999" y="2235599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491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524000" y="1542415"/>
            <a:ext cx="9829799" cy="6521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4000" y="2237129"/>
            <a:ext cx="9829800" cy="3836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textruta 7"/>
          <p:cNvSpPr txBox="1"/>
          <p:nvPr userDrawn="1"/>
        </p:nvSpPr>
        <p:spPr>
          <a:xfrm>
            <a:off x="838800" y="6356348"/>
            <a:ext cx="2743200" cy="365125"/>
          </a:xfrm>
          <a:prstGeom prst="rect">
            <a:avLst/>
          </a:prstGeom>
          <a:noFill/>
        </p:spPr>
        <p:txBody>
          <a:bodyPr wrap="square" lIns="36000" rtlCol="0" anchor="ctr" anchorCtr="0">
            <a:no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Mittuniversitetet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212000" y="6357600"/>
            <a:ext cx="3405553" cy="360000"/>
          </a:xfrm>
          <a:prstGeom prst="rect">
            <a:avLst/>
          </a:prstGeom>
        </p:spPr>
        <p:txBody>
          <a:bodyPr vert="horz" lIns="10800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04000" y="6356351"/>
            <a:ext cx="1529865" cy="360000"/>
          </a:xfrm>
          <a:prstGeom prst="rect">
            <a:avLst/>
          </a:prstGeom>
        </p:spPr>
        <p:txBody>
          <a:bodyPr vert="horz" lIns="36000" tIns="45720" rIns="9000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823932" y="6356350"/>
            <a:ext cx="1529867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852048" y="6310166"/>
            <a:ext cx="10512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107192D2-3778-4ECE-8BEC-1F42874D3F29" descr="Logotyp Mittuniversitetet.">
            <a:extLst>
              <a:ext uri="{FF2B5EF4-FFF2-40B4-BE49-F238E27FC236}">
                <a16:creationId xmlns:a16="http://schemas.microsoft.com/office/drawing/2014/main" id="{D6D22971-6BCD-4B4A-A592-8AF1AE69B6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3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1" r:id="rId5"/>
    <p:sldLayoutId id="2147483662" r:id="rId6"/>
    <p:sldLayoutId id="2147483652" r:id="rId7"/>
    <p:sldLayoutId id="2147483665" r:id="rId8"/>
    <p:sldLayoutId id="2147483663" r:id="rId9"/>
    <p:sldLayoutId id="2147483664" r:id="rId10"/>
    <p:sldLayoutId id="2147483653" r:id="rId11"/>
    <p:sldLayoutId id="2147483654" r:id="rId12"/>
    <p:sldLayoutId id="2147483655" r:id="rId13"/>
  </p:sldLayoutIdLst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50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94" userDrawn="1">
          <p15:clr>
            <a:srgbClr val="F26B43"/>
          </p15:clr>
        </p15:guide>
        <p15:guide id="4" orient="horz" pos="1480" userDrawn="1">
          <p15:clr>
            <a:srgbClr val="F26B43"/>
          </p15:clr>
        </p15:guide>
        <p15:guide id="5" pos="5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799" y="603153"/>
            <a:ext cx="10550525" cy="652145"/>
          </a:xfrm>
        </p:spPr>
        <p:txBody>
          <a:bodyPr/>
          <a:lstStyle/>
          <a:p>
            <a:r>
              <a:rPr lang="sv-SE" sz="2400" dirty="0" smtClean="0"/>
              <a:t>Definition av projektet</a:t>
            </a:r>
            <a:endParaRPr lang="sv-SE" sz="2400" dirty="0"/>
          </a:p>
        </p:txBody>
      </p:sp>
      <p:sp>
        <p:nvSpPr>
          <p:cNvPr id="5" name="AutoShape 2" descr="data:image/jpg;base64,%20/9j/4AAQSkZJRgABAQEAYABgAAD/2wBDAAUDBAQEAwUEBAQFBQUGBwwIBwcHBw8LCwkMEQ8SEhEPERETFhwXExQaFRERGCEYGh0dHx8fExciJCIeJBweHx7/2wBDAQUFBQcGBw4ICA4eFBEUHh4eHh4eHh4eHh4eHh4eHh4eHh4eHh4eHh4eHh4eHh4eHh4eHh4eHh4eHh4eHh4eHh7/wAARCAGQAgA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L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85+Iuvazp/jOy0q0uns9NvbRVur4EEWRaUqH24+833A3RTye1Zi+MtVsPiDe2Lw3N3pixXQs7j51ieWGMFkYs2GwVIO1Rgk8mvTr3S9OvWla7sbedpYTbyGRAd0ZOSh9s9qzYPBvhWDVJtUh8P6el7OnlyziEb2XbtwT9CRQByl54q8cR2Nt5On6B9sk0yTVJQ8svlpErJ+7GOS2GPzdMjpVmf4gXEcslv/Zsf2kbLlIt5y1oYfMZx6kfd9MkV2jaXpzEbrKA4tzbDKDiI4yn+7wOPamLo+krexXq6dai5it/sscvljcsP/PMH+7x0oA860fx940vNCury48Kizllnt106S7QwwyLM2ADh2JKggkjANWdG8Sa1b+MdY0VrNLi+UC4cs7LDKRFzHb5Jyc9ckYHrXWaR4N8K6SZ/7N0GwtftEqzSiOIAO6nKsfcHmrt9oOjX2/7ZplrMXfzGLxgktjGfrjigDzTV/iN4osPDcN0tjYXerpLI17YQWcxeCJACchnG0gHlskHsDWlqnjrxN9pSbSdL0t7Bpre3H2iVxKzzplTxwFU9e5HTFdKfAPgs6Xb6WfDOmGytpTNDAYAVRz1YD1rW/sXSNoX+zbXaHSQDyx95BhT9QOlAHnd9r3jC8u9Lexi0lNatl1CC5SSSUWbNE0YLAD5jntnpmnt8RfEl54i0yz0fwpcXlo1vbTX7xxh/L84ZGH3qFCgEnKnPavQ00nTEn89bG3WXMjbxGM5kxvP/AALAz64rOvvBvhW+vbC9u9AsJbnTlVbOVoRuhCnICnsBigDL+Fl54nvbbWH8R3FhOI9TmitTbK4KordG3fhjFdlVHT9H0vT769vrGwgt7m/cSXcsaYaZgMAt6nFXqACiiigAooooAKKKKACiiigAooooAKKKKACiiigAooooAKKKKACiiigAooooAKKKKACiiigAooooAKKKKACiiigAooooAKKKKACiiigAooooAKKKKACiiigAooooAKKKKACiiigAooooAKKKqahqVjYLm6uo4z2Un5j9B1oAt0VhjVtQvhjStLk2HpPdfu0x6gdTSjRru8O7VtTllU9YLf8Adx/TI5IoAs32uabaSeS0/mzngQwgu5P0FcJ43+J2o+HtZt7GLwzJOskJmYPNiUID12gHH44r0SwsLOxj8uztYoQeu1cE/U9T+Nea2Q/tT9oa9kIDx6fpwjI6gEj/AOvXXhIQcpSmrpJs58TKSSUXZt2Om8J/ELw14it1e3u/s8v8UU42lT6Z6V1iOsihkYMp6EHIry7xx8NZob1/EHgmRLLUM7pbQgGGf1G08fh0qv4E8Uafql42k3b3HhjxBGdrwbv3MreoVuPw4p1MNGUfaUXddV1X9dyYV3F8lXR9+jPWqKxPtOvWP/H1ZxahEP8AlpbHa+PdT1/CrFjrum3UnkifyZu8Uw2N+RrjOo06KBRQAUUUUAFFFFABRRRQAUUUUAFFFFABRRRQAUUUUAFFFFABRRRQAUUUUAFFFFABRRRQAUUUUAFFFFABRRRQAUUUUAFFFFABRRRQAUUUUAFFFFABRRWJ42j1Z/D9xJour/2VcwqZfO+zpNkAE7drcc+tAG3RXnVh4i1bQdG0+81/VpdZlubFrsiO1jhBO1dqDHuev50mn+MPEFvdao2paBMLw3VvbW+nLdoyqzoTkSYxj144oA9Gorzp/Gt79uN9Nam0+y6dO1zp8lwNgnSQDHmBTn2IHOelO0b4lTa1odrdaX4bnuNRnuZrU2TT+UEkiAJy7oDjB67aAPQ6KzvDWqrreg2WrJA9uLmISeU5BZCeoJHXBrRJCgkkADuaACism48QWCyGG08y/mBxstV34Pu33R+dR/8AFQX3/PDS4T6fvZcf+gigDWubiC2iMlxNHEg/idgBWS2vrcMU0myuL9v74GyMf8CNSW3h+wSUT3Ikvp/+ely28/gOgrVVQoCqAAOgFAGL9h1u+5vtQWzjP/LG0HP0Ln+lW7DRdNsm3w2ytL3lkO9z+Jqze3lpZReZd3EUCersBn6etZn9tXF2dukabNcDtPN+6j/Xk/lQBtVQ1DWNOsW8ua5Uy9ok+ZyfTAqp/Zeo3vOqao4Q/wDLC0Hlr9C33jV/T9NsLBcWlrHEe7AfMfqepoAz/t2tX3/Hjp62cR/5bXZ+bHqEH9a83+FWnya14y8XatLfTrOl0IBcQnbkg+nTHHSvW9SmW2065uGOFjiZifoK8t+AWpadaeFru6vLpIp72+kkfIOAM8EnoOveuyj7uHqS72X43/Q5qutaC9X/AF953+7xDYfeWHVIR3X93L/ga5jxtoXhfxnGI77zNJ1eMfuZ5E8t1P16MPxr0CKSOaMSRSJIh6MpyD+NMura3uojHcwRzIf4XUEVzU6kqcuaDszecIzjyyWh5HofjPxB4Fv49B8eRvcWTkLa6og3Ar2ye/8AOvU2i0vWrJJilte28igo4wwI9jWPrfg2w1DT5bKOV44JOsD/ALyLPqFbofcV5rHpfjb4V3D3mnL/AGv4fLbpoFJJjHqB1H1FdlqeK+H3Z/g/8mct54ffWP4r/M9VOi3Np82k6nNbj/nlN+9j/XkfnR/amp2fGp6W7oP+W1od4/FeoqPwb4v0PxXYLc6XdKZMfvIHOJIz7j+tb9cU4ShJxkrM6oyUleL0Ken6pp9//wAet1HI3dM4YfgeauVR1DSNOvjuuLVC/aRflcfiOap/2fq9lzp+pfaIx/yxvBu/JxzUlG1RWMNce2O3VtPuLP8A6aoPNi/NeR+IrTs7u1vIhNa3EU8Z/ijYMP0oAddTR21tLcTMEjiQu7E4AAGSa878NfEgT6HrOoaiLW8e0MdxBDp0qys1tMcRA4PD+v1rvNb0221jSbrS7zzPs9zGY5QjbSVPUZrDfwD4VExktdLhsC0XkutoBErqGDDcF64KjFAGbL4/uDZNFF4Y1JtYFw8DaeJE3oFXcZN2du3aQf0rGh+LFlpVpoNnqkF1dX19EslyVXDQKzFQSoHJ9hXXaz4L0vUp3uftGoWdy9x55ntbgxuDt2lQR/CRwRUJ8B6VFLYSade6pprWcaxA2t0V85FOQsnXcMk/nQBWbWtRXwX4j1H7QxntJ7hYGCAlVXG0Y71nXfxQt9I0KS41vR7yzvozGsdtIykzhxlWDLkDOD16Yrr5PDumyaPqGlMkpttQaRpx5hyS/wB7B7Vhx/DrRlsJYGvtXkuHdHjvZLwtcQ7BhQj9gBkY96AK9n8SLO9t9OubTSL6W3urNr25lwFW0hQlXZs4JwVPA61W03x9eW9leza5pF9DLHBHPaQ7E33UbOE3rg8csvynkZrp7Pwxp8Kr9plu9Qf7EbGSS7l3tLESSQ3qeTzWfpvgHRrOO4WS61O9MojRHuroyNDGjh1jjP8ACuQOKAMbWvHGrPNbWdr4e1CzYXdrDe3LMjpbvIykxHB5+VhlhwNwrT8K/ECx13xhqXhn7I9vd2W4q3mh1lVTgkEdO3FXdR8FaTfa82rzTX6s8kc0lslwVgkljI2SMndhgDPsKTQPBOkaLrb6tazX0k2JFijmnLRwK7bmVF7AnmgDpqKKKACiiigAooooAKKKKACiiigAooooAKKKKACiiigAooooAKKKKACiiigAooooAKKKKACo7qGO5tpLeZd0cilHGcZBGDUlFAGPe+GdFvLSG0ubTzIYbY2salzxGQAR9eBz1rEufh1ozaaljay3kSNcxz3EslzJJPKUBC/vC24EA8HPFdnRQBzMPgXw3Fpg09bWYxeS8JdrhzIQzbixcncW3c7s5qfQ/CGh6P5TWcM7SRzSTiWa4eV2kcAOzMxJYkAda36RmCqWYgADJJ7UAYtx5Wg6XZ6To8KiV2ENrGxJCjqWPfCjJ/KnLoCXBD6teXGoN12OdsQ/4AOPzzTdBU6jey69KDskHlWan+GEH731Y8/QCtW+uoLK0kurl9kUa7mNADreCG3jEcESRIOiouBTpHSNC8jqijqWOAKxhc69qA/0W0i02E9Jbn55MeoQcD6E06Pw9bSOJdTnn1KQc/v2+QfRBx/OgBZPENq7mLTYZ9SlBwRbr8gPu5+UfnTRD4gvv+Pi5h0yI/wW48yTHux4H4CtiKOOJAkaKijgBRgCoL+/srCPzLy6igXtvbBP0HU/hQBWstD061k87yTPcd5p2Mjn8TWlWJ/bV3efLpGlzTKek9x+6j+oz8x/Kj+ydRvedV1WTYf+WFoPLT6FvvH9KALmoazptiwjuLpfNP3Yk+Z2PoFHNVPt+s33/IP00WsZ6TXhwceoQc/mRV/T9MsNPXbZ2sURPVgPmb6nqat0AcH8S7OSz8Cavf6lqVzdyrbMEQHy4lY8D5R1/HNW/g/p0dn8NtIhkiQtLB5kmVHJYk8/hisH9oLWLP8A4QiTSYbqN7i6uI4jGjZYDOecdOldRoUuuW2iWUNvosaQ29vGnlzThZHwoHGOB+Ndj93Crzl+S/4JzLXEPyX5mhN4fsxIZrGSbTpjyWtm2gn3X7p/EUzzPENj/rIoNUiHeM+VL+R+U/mKdD4hshIIdQSbTZj/AA3K7VP0f7p/OtdGV0DowZSMgg5BFcZ0mXa+INOllEEzvZ3B/wCWVypjJ+meD+BrUO10wcMrD6gio7q2t7qIxXMEc0Z6q6gj9ayjoP2YltI1C4sD/wA88+ZF/wB8t/QigDgviB8LS122v+DXFhqKHe9sp2xynrx6H9Kj8A+N7y7uf7FvrxtN1qI7WstQBKSn/Yf7wPsSfavQPt+tWPF/pgu4x/y2sjk/ih5/I1z3jDw54V8ewbRcLbatGP3MwGyZD6FTgkV3QxEKqUK/yfVf5o5JUZU3zUfmuj/yZ0Q1yW1+XWNOntPWaP8AexfXI5A+oFalnd2t5EJbW4jmQ/xIwNeSaJ4y8QeBNQj8PePo3uLE/LbaooLAj/aPcfqPevR/7K0bVI01GwcRtKNyXVnJtLZ75HB/HNYV8PKja+qez6M1pVo1Nt1ujaPIweRWXd6Dp08pnjja1uP+e1uxjb8cdfxqDy/ENh/q5YNVhH8Mn7qXH+8PlP4gVe0nUo9QSQCOSCeFts0MgwyHGfxB7GsDYpW897pmpQWV/dG6trnKwTsoVlkHOxscHIzg+2K57xF421nT9bntLHw7Dd2kF3DZtK155btLKPkwu0/KD94k9Oma7DWLGPUtPltXYoWwUkXrG45Vh7g4NY+kWGmarbyS31jF9vju0e7HP/HxFja/5YI9jQByWtfFDU9OtLKBPC895q7zTR3dtaCWeOMRMAxVkQk5yMZCj1xU+v8Ai3XLy9t49P0z7JpkV/awXNw915dwrvhinl4xtwQDls+1dNrXgfwzq8Speae2VuHuA8M8kTh3+8dyMDg4GRnFOm8FeGZtaj1iXTVe9jVArtI5BKfdYrnBYf3iM+9AHJ23xQuW1TW7GTQ9/wBiheaxliaQR3aq+0gO6KvU9VLCi48U+KtP1+7up9KtZYIbG2mvbf7edturMwJj+X5mx6hRx1rp7TwH4Vtb68vIdLHnXm7zi0rsME5IUE4UZGcDAqTXPBPhnWtTh1LUtMWa5hCBW8x1DBDlVYAgMAexyKAOWHxI1K/8RalpWk+G7uS2himSC+kilWLzkUn532bAmRjIYn2rOi+JniPR9D8Oz6/otpcTXsEc18bOSaUwxuwVZDiLaoPP3ioyCB0rvofB/h+HxI/iGGzeK/kB3lJ5FjbIwSYwdhOO+M1nP8NfBri3V9JZlt2YxqbmUr8zbsEbsMASSAcgdsUAZev/ABB1PS9P1O//AOEe86CG+Gn2KxyPLJcTZAyURCVTntk8dK6nwTrVzr/h231K80u50yd8q9vPGyEEHGQGAbB7ZAPtTtS8MaHqOk3OlXdir2tzKZpFV2U+YTneGByrcdQRVrQtKs9F0yLTdPWVbeLOwSTPK3JzyzEk/nQBeooooAKKKKACiiigAooooAKKKKACiiigAooooAKKKKACiiigAooooAKKKKACiiigAooooAKKKKACiiigArF8Qu19cQ6FCT/pA33TD+CEdR9WPH0zWnf3UNjZy3c7YjiUsfU+w96oeG7WZIZNQvFxeXjeZIP7i/woPoKANWNFjRY0UKqgAAdhWHc/8TjXltBzZaewkn9JJuqp/wAB+8fwq7r1+1hY7oU8y6mYRW8f96Q9PwHU+wNSaLYLpunx2wYyPy0sh6yOeWY/U0AXCQASTgDqax31+KZzHpdpcai4ON0S7Ygfd24/LNN8RSPeTw6HbsQ1yN1yy9Y4R1+hPQfjWxDHHDEsUSBEQBVUDAAoAx/suvX3/H3fRafEf+WVoNz49C7f0AqxYaHptnJ5yW4lnPWaYmSQn6mrtzc29tGZLiaOJB1LtgVlf299qO3SLG4v/wDpqBsi/wC+24P4ZoA2qqahqVhp6g3l1FCT91Sfmb6Dqfwqj9h1m95v9SW0jP8Ayxshg/QyNz+QFW9P0fTrBjJb2qCU/elfLyN9WOSaAKf9qalecaXpTqh6T3n7pfqE+8fxxR/Ytzec6xqc9wp6wQ/uovpgcsPqTW1VDUNZ02xYJPcr5p4WJPmdj6BRzQB5n8ZLO0/tnwh4es7aKKO51AOyooGduBk/nXrdeOeILi81/wCOGiQWtu1q1latKv2pOnU7ioOfTg4r0r+xJ5P3lzrWoPcfwvGwjVPogGD+Oa7MT7tOnHyv97OahrUqS87fcjWmijmjMc0aSIeqsuQayX8P28LGTS7m402QnJELZjJ90OVNJnxBY9Vg1WEd1/dTfkflP5ipbXX9PlmFvcNJZXB/5ZXKGNj9M8H8K4zpIhc69Y/8fVlFqMQ/5aWp2SY90Y4P4H8Ks2Gt6beS+Slx5Vx3gmUxyf8AfLYJ+o4rRBDDIII9RVe+sbO+i8q8tYp09HUHFAFiqmoaZp+oLtvLSKb0LL8w+h6iqH9jXVp82k6pPCvaC4/fRfqdw/A/hR/auo2fGqaVJsH/AC3tD5qfUr94flQBS1rwr9u06WwF19qtJBg2t8vmoPo3319sGvMYrXxt8Lb2S6sbOXUPDpbdLbiTzBGPUHqv1xj1r2rT9SsL9N1ndRS+oVuR9RWd4+1BdL8GatfFtpjtX2n3IwP1NdWGrSi/Z2un0OevSjJc+zXUk8IeI9N8U6LHqulyM0THaysMMjDqp96j15Tpt9FrsQ/dqBFeqO8WeH+qn9CfSuL+CsE+geFdJNxn7PqwMjE9I5iePwYfrXp8iLJG0cihkYFWUjgg9qzxEIwqyjHZMujKUqcZS3aBWDKGUggjIIrD1f8A4lOrRawgxbTbYL0DoBn5JPwJwfY0/wAPu1jcy6DOzHyBvtXY5Lwk8DPcqeD+B71rXMMdzbyW8yh45FKsp7g1iaklFY3huaWEzaNdsWns8CNj1kiP3W+vY/StmgAooooAKKKKACiiigAooooAKKKKACiiigAooooAKKKKACiiigAooooAKKKKACiiigAooooAKKKKACiiigAooooAKKKKACiiqGvX/wDZ+ntKi753IjgT+856CgChe/8AE411LFebOxYS3Ho8n8Kfh1P4VvVR0Kw/s/T1hZt8zEyTP3dz1NVfEc8kxh0a1YrPeZEjr1ihH3m9j2HufagCPSs6rq0msNzbQbobIdj2eT8TwPYe9at/dQ2NnLd3DbYolLMafbQx21vHbwqEjjUKqjsBWNe/8TjXUsBzZ2LLLc+jydUT3x1P4UAT+G7WZYpdRvVxeXrCR1P/ACzT+FPwH6k1Y12+/s+waSNd87kRwR/33PAFXqw7D/iba2+otzaWZaG19Gk6O/4fdH40ASWGg2ibLjUF+3XmMvJMdwDd9qngD04rYHSmXEscEDzSsFjRSzE9gKw4P7Z1iJbhbkabZycxqiZmZexJPAzQBr3t9aWUfmXVxFCv+02KzP7buLz5dI02a4HaaX93H+Z5P4VPZaDptrJ5xhNxP/z1nbzG/WtSgDE/srUrzJ1TVHVD/wAsLQbF+hbqf0rQ0/TbDT1Is7WOIn7zAZZvqx5P40moanYWA/0u6jjJ6LnLH6DrWe2q6neKf7M0xo48f6+7+QY9QvU0AcN4OI1H47eJtRz+7s7dYAT0B4B/ka9Dn17SIZ/Jkvog2cEg5C/U9BXl3wT0uLXLrxJrV9JI/wBo1BlZY2KJIRnOQO3PSvW7exsre3NvDawpERgoEGD9fWuzHaVeXskvwObCa0+bu2/xJYZY5kEkUiyKehU5FNura3uoTDdQRzRnqsihh+RrLm8PWqyGbTpp9Ol9YG+U/VTxTPtGv2H/AB8WsWowj/lpAdkn/fJ4P4VxnSObQWtzu0jULixP/PMnzIv++W5H4Gk/tDWLHjUNN+0Rj/ltZnd+anmrNjrmm3b+UJjDN3inGx/yNaVAFDTtY06/4trpC/dG+Vh+B5q/VLUNK0+/5urWN37OBhh9COaof2ZqtjzpmptLGP8Alhd/MPoG6igC7qGj6dfP5k9som7SxkpIP+BDmvMfjRqN1beDZvDNxI01zc3cUULt96WFj1+oPBr1DRr9dQs/N8sxSoxjmjPVHHUV5h8YpJL/AOInhXSoIPPe2LXroOrBeo/IV14FfvlJ9Nfu1ObFv90130+89Ft9GgPhS30c/KsduiIw6oygYYe4IqTw7eyXVm0N1hb21byrhf8AaHRvoRg/jV2xuYbyziurdg0UqhlPtWTrY/szUYtcjB8ogQ3oH9wn5X/4CTz7H2rlbu7nQlZWLHiK0mlgjvbJc3tm3mQj++P4k+jDj64NXdOu4b6yhvLdsxyqGHqPY+46VOCGAYHIPQ1hW/8AxJ9ea1PFlqLGSH0jm/iX2DDke+fWkMk8SQSxGHWLRS1xZ5LqOskR+8v9R9K1bWeK6to7iBw8UihlYdwakPIweRWFpH/Eq1aXR34t5szWZ7AfxJ+B5HsaAN2iiigAooooAKKKKACiiigAooooAKKKKACiiigAooooAKKKKACiiigAooooAKKKKACiiigAooooAKKKKACiiigAooooAKwrH/ib64+oNzaWRMVsOzyfxP8Ah0H41P4juZhFFp1m2Lu8by0I/gX+J/wH64rQsbWGys4rWBdscShV/wAfrQAt3cRWttJcTsEijUsxPYCszw5BNJ52r3iFbm8wVU/8s4h91f6n3NRap/xNtYj0lMm2tys12R0Y/wAKf1P4VujgYFAFHXb46fYNJGnmXEjCO3j/AL8jdB/U+wNLolgNO09IC/mSsTJNJ3kkPLN+f6Yqhp//ABNtak1NubS0LQ2g7M3R5P8A2Ufj61tSyJFE8sjBUQFmY9AB3oAy/El1MIotNs2xeXrFEI/5Zp/E/wCA/UitCxtYbOzitYF2xRKFUfSsrw7G95PNrtwpDXI22yH/AJZwjp+LfeP4Vo6tfR6dp8t3LkhB8qjqzHoB7k0AZutE6pqcWixn9ymJr0j+7/Cn4n9BW4AFAAGAOgrN8P2MlpZtJc4a8uW824b/AGj/AA/QDim+I72W3tUtrPm9um8qAf3T3b6Ac0AMudbBne202zmv5kO1inyxqfQuf6ZqP7FrV9/x/agtnGf+WVoOfxc8/lWlpdlFp9hFaQ/djXknqx7k/U0+8urazhM11cRQRjqzsAKAK2n6Nptid0Fspk7yP8zn8TzTPFN19i8N6ldg4MVrI4PuFNVzrc12duj6dNdDtNL+6i/M8n8BXIfGJdTtvh3ql1qGqHeyCOO3t12R5JHBP3m/PHtWtCHPVjHu0Z1ZcsJS7IrfAy+sdL+Hds00ha6u5pJvJiXfIcnHQdOnfFdx9v1yUedb6OiQj/lnNNtkce2OB+NVPhnpcOmeCNIiSBI5Tao0hC4JYjJz+ddLVYqfPWnLzZOHjy0oryMi38QWRkEN8sunzn+C5XaD9G6H861wQwBBBB6EVHPDDcRmOeJJEPVWXIrKbQRbEvo97Pp5zny1O+I/8APA/DFYGxoX1hZ3ybLu2jmH+0vI+hrN/se8sudI1KWJR0guP3kf0GeRS/2hq1jxqWm/aIx/y3s/m/EoeR+Gavadqmn6gD9kuo5GH3kzhl+qnkUAUP7YvLLjWNNkiQdbi3/eR/UjqB+dbMMkc0SSxOHRwGVgeCDTiAwIIyD1FYWik6Xqcuiyf6h8zWRP93PzJ+B5+hoAW/8A+JTraakvFpdlYrodlf8Agf8AofwriPD3/E4+PmtX33otLtVtwD/Cx6/1r0vU47eXTriO6UGAxtv+mK8v/Z48u4i1/UmkMk9xekBm+80Y4U+/1rsw/u0qk/K33s5q3vVIR87/AHHd6d/xKdbk01uLS7JmtT2V/wCNP6j8a25o0mieKVQ8bqVZT0IPUVS16wbUNPMcTeXcxsJLeT+446f4fjTtDvxqOnJOV2SglJoz1Rxww/OuM6Sn4ekktJptDuGLPbANbux5kgP3T9V+6foPWrutWK6jp8lszFH4aNx1RxyrD6GqviO1mMcWpWa5vLImRFH/AC0T+NPxHT3ArQsbmG8s4rq3bdFKoZT7H+tAFTw/fvfWP79Ql3CxiuE/uuP6HqPrR4gsXvbIG3YJdwMJbd/Rx2+h6fjVPVh/ZOrx6wmRbTYhvAOg/uyfgeD7Gt0HIyORQBU0e+TUdPjulXax4dD1RxwVP0NW6w5P+JRr4l6WWottf0jm7H23D9RW5QAUUUUAFFFFABRRRQAUUUUAFFFFABRRRQAUUUUAFFFFABRRRQAUUUUAFFFFABRUV3PHa2k11Lny4Y2kbAycAZNcFqPxT0+y8PLq11pF3pXnzRw2S6zPDZpclxkEPvbCgDJJHpxQB6FRXLaF8QfB+raFNrUXiDS4rO3nNtPM95H5aSBtuN2cckceowava94s8O6JZvcahrOnwYgM6I9yitIgGcqCeRjvQBt0VyegeONJ1Dw3a6re3+j2E11C00MP9pxyhkHQhuAeOvpTfCvjSxuvBcPiLxDqWj6dC8rRmYXkYgzkhRv3lckdt1AHXUVkWPijw1f30VhY+INKuruaPzYoIbyN5HTGdwUHJHvVjT9b0bULyaysNWsbu5gUNNDDcK7xg9Cyg5GfegC/TZZEijaSRgqKCzE9ABTqw9dZtRvodCiJ8tgJbxh2iB4X6sePoDQA7w8jXs8uuzqQ1wNlsp6pCDx/31978qu63frp2nSXG3fJwsUY6u54Aq4oCqFUAADAA7Vh23/E415rs82dgxjhHZ5f4m/DoKALugWDWNgBM2+5mYy3D/3nPX8ulQeI7mUpFpdmxW7vSVDDrFGPvv8AgOB7kVqTyxwQvNMwSNFLMx7AVkeHIpLmSbW7pSst1gQof+WcI+6Pqep+tAGrZ28NnaRWtugSKJQqKOwFZGvE6nfxaDGT5ZAmvWB6Rg8J9WP6A1p6pew6fp815NnZEucDqx7Ae5PFVfDtlNbWr3N4B9uu2864PXaT0QH0UcfnQBpKAqhVAAAwAO1Yg/4m+v562Wmtx6ST/wD2I/U+1WvEN9JaWaxWoDXly3k26n+8f4j7AZJ+lWNJsY9O0+K0iJYIPmZurseSx9yeaALLsqIWYgKBkk9hWJoKtqV/LrsoPlsDFZqe0YPLfVj+lL4hke9uIdDt2IM433Lj+CEdfxbpWzFGkUaxxqFRQFUDsBQBFf3UNjZS3dw22KJSzH+g96y9G0tZwuqarAst9MfMAf5hAp+6ig9MDH1NNvf+JvrqaeObOxIlufR5OqJ+HU/hW6eB6CgAHA4ryr9ou/t5fDthoscytPc38YaNGywA9h9a7W2im8QmW6lu7iHTd5S3ihbZ5yjguzDnBOcD0571wHxH0+y/4WV4L0GztY4k89rltq8nB7nqeneuzAfx1Ltd/cjmxf8ACa72X3s7+zm1ua0ht7DT0sIUjVBLdnLYAxwg/qRU39hSyfvbrWNQkuf4ZEcIE/3VHH55raqCW8s4Z1gluoElf7qNIAx+grjbOky/+KisP+eGrQj/ALZTf/En9KltvEOnvKILoyWFwf8AlndLsz9D0P51rVHc28F1EYriGOaM9VdQw/WgCQEEAggg9CKz9U0ix1Bd0sIScD93OnyyIfUEc1Sn0R7GN7jQria3lUblti5aGQ/3Sp6Z6ZHStPSr6HUbCK8hyFccqeqMOCp9wcj8KAK3h2+mubaS2vOL60byrgYxuPZx7MOfz9KXxDYyXlkHtm2Xluwlt2/2h2+hHB+tVdfR9PvItegUkRjy7xFH34s/e+qnn6ZrajdZI1kjYMjAMpHQg96AOT8a6/HH8M9T1eI7H+yumw9VkPylfqDmsX4f6XJoPw90LVLeM+bDD5l0gHLxOct+I6/nWX8eIZrbT4dNtmAt9cvYldAeVkBGSPYjr9K9UsbZLbToLPaCkcSx4xxgDFdkvdwsV/M2/uOaPvYhvsvzJYZI5oUmiYMjqGUjuDWLdD+yNeW8HFnqDCOf0SborewPQ++PWjQ2OmajLocrHysGazYnrGTyn/AT+mK1tRtIb+xms7hd0UqlT6j3HuOorjOknrCsf+JRrj6efls70tLbeiSdXT8fvD8as+HLuaW3ksbw5vbJvKmP98Y+V/ow5+uR2qbXbD+0NPeFG8udSJIJO6SDlT+dAFq6giubaS3mQPHIpVlPcGsrw3NLCZtGumLT2ePLc9ZIj91vw6H6Va0K/wD7Q09ZZF8udCY54/7kg4I/qPY1W8R28sfk6vaKTcWeSyj/AJaRH7y/1HuKAL+qWUWoWEtnN92QcHup7Ee4PNVfDt7Jc2j291xeWreVOPUjo30Iwav2s8V1bR3ELB45FDKR3BrH10NpuoQ65ED5XEN4o7xk8P8A8BP6GgDcoqhr2r2mi6Lcatdl2t4EDERruZySAqqO5JIA+tZdn4rhnfTluNMvtN+2JO7rfBY3txEATuAJGCG6gkUAdHRXN3/i61tp444rWSdHeVRIsibW8uEy5GCcgjjnHX0q3Y+J9FnTTkn1Kytb3UIY5IbOW5QSsXUMFC5yTg9hQBs0Vl2fiLw/eTXkNnrmm3Eljn7WkV0jG3x13gH5fxqt4e8UaZr02of2VPBeWtpsxc286yxy7lz8pU44xjrQBu0VmSa9pdtoaa1qV5BplkwBMl5MkapnoC2dv60y78SaFb2kFy2r6eVuk32g+0p/pPGR5fPzZx2zQBrUVh+HvFWi6zpr3cOoWSvBEJLuH7SjNagjP7zB+Xj1xVa88e+ELVtILeINNki1edrezmjuo2jkdQSQG3Y7Y4zyQKAOlorIbxR4aWC9uG8QaUsNg4jvJDeR7bdj0WQ5+U+xxVWXxloKa0mlLewSTPALhSlzEQYiCd+N+4rgdcYoA6GiuN0D4oeBtcv7Gw03xHp011ehzDCt1GXypxgqGyCewrsqACiiigAooooAKKKKACiiigCtqlu91pl1axsFeaF41J6AlSBXm3hjwBeW2j6dptx4Z8M6SllqMF1IbOZphdBFKszBolwxyPX616lRQB5FrPw31q5002sdnprR2mq3F1bwwalNZfao5ix/ePEmUZd3Aw4OO1b9n4FKafexmzsYpJ9IjsYVeVrgwsA2QZHXcy5I5PJ9K76igDgj4Iu4re6ez/s+G8bRobCCVVwUdB82Dt+VT6gZ74rzrxN4R8UeGfCUcUNlcXElxqclwyWkst+YEaMKVZngkY5558vjsRX0FRQB5BpPgXXbzX/DuuC1j0y0shDKkDX8qvAgiZGhMKoEY5Od7HPbArrPCfg1tFv9IuljsUe0sZre4aFcNIzurA5xyOD19a7OigArF8NAfa9X3jNx9sIkbuV2goPwU1tVjaf+58WalDjieGKf6nlD/wCgigCbxNczW+llbdgks8iwK56IWON34Vc060hsbGKzgXEcS7R7+p+p61R8XRNL4eu9v3kUSKfQqc/0rRtpVnt4pl+7IgYfQjNAHBfEDxz4asdXi8P6nqBhRSJLwLEzfKOVTgd+9H/C4PAigKmoTsBwAtq/+FYHxu0mWz8Sab4s0+yiuZLWMtdQyIGWZFPIwRzwa7/w1D4Y1zRLXVtP0rTWguIwykWycHuDx1Feh7PDxpRqNN331W/3HHz1nUcLpfLp95xOofFfwle6vbGSa8Nja/vdot2zJL/D+C8n6kelX2+M3hEfdj1JvpbGul8H6Xpf9iRq2m2ZljkkjkbyFyXVyCenqKf4rs7OPSljjtYIUmmjhlkSJQURmwSP896z9phf5H9//AL5K/8AMvu/4JwMPxa8OSa3LqdzZaq4RPKtFW3ztU/ebr1Jx+Aq9J8bPDqgkaRrh/7d1H/s1ekQWNnBEkcNrCiIAqgIOAKy76JdQ8QQ6eVVba0VbmVcf6xiSEH0BBJ/Cj2uG/59v7/+AHs6/wDOvu/4J51o/wAWdMt2uLqbQdcmu7lyzssAwqj7qDnoB/M1cufjJD5LC38L6z5jArHvjABbtXqtYVlnVtde+PNnZExW47PJ/E/4dB+NHtsP/wA+/wAf+AHsq38/4Hn2i/EuawsRCng3W55WJkmkKYLueppNY+J2r39q+nW3gvWIpJl+frv8vOGxx1I4z2zXrlxNHb28k8zBI41LOx7AdayvDkMs3naxdKVnvCCiH/llEPuL/U+5NHt6H/Pr8WHsq3/Pz8EcJB8SPEMUKQ2vw01cRooVFBIAA6D7tY+hXHifxT8WItek8MzWAsLUxeXdOVWNiO7bepznGK9d12//ALPsGlRfMnciOCP+/I3CijQ7D+z9PWF38ydiZJ5D1eQ8k/0HsBT+tQinyU0m1bdi+ryk1zTvbXZFP+ytSvOdT1eUIesNmPJX/vrlv1FWIdA0aK3eBdNt2ST7+9Nxf3JPJqfUtSstOjD3lwkQP3QeS30HU1QGuXEgMtvot/Lbr1cqFJHqqnk1xHUH9gtbc6TqV1ZekRbzYvptboPoRTZNR1TTAH1a2t5bUEK11bMRtzxlkPQfQmren61p97N9njlaO47wyqUcfgavTxRzwvDMgeN1Ksp6EHqKAHghgCDkHoaw2/4k+vbulhqT4b0juOx+jj9QPWneHZJLWWbRLpy0tqA0Dt1khP3T9R0P0rR1Syh1Cwms7gHZIuMjgg9iPcGgCw6q6FHUMrDBB7isTQmbTb+TQpmJQAy2TH+KPPKf8BP6Yqx4dvZri3ktbz/j+tG8qfjG/wBHHsw5/OneILGW7tUmtSFvbZvNt2P94fwn2I4oA86+I8A8Q/Fvw34f3sqW0L3Uu3qPQ/hivRPD17Jc2r291xeWreVOPUjo30I5rzv4eTf8JB8XvEOvNGyx2lultGGHKN/Ep/Wu81tTp+qW2rxcB2W2uV/vqT8p+oP6V2Yv3eSHZL8df1ObDa80u7/LQseI7KW6tEuLX/j9tG823PqR1X8RxVnSr2LUdPivIfuyLyD1U9wfcGrVYulqLbxLqNrb58h0Sdl7JI2QcfUAH8a4zpDX1awuoddhUkQjy7tQPvwk9fqp5+ma2UZXRXRgysMgg8EU242iCQyAFNp3A9CMVm+EAw8NWJbOGj3oPRCSVH4KQPwoAgvVOla8moID9lvSsNyB0WToj/8Asp/CtysXxN+9uNLs+olu1Zx/sqC38wK2qAMTQ1+w6te6THzbgC4hA/5Zhjyv58j61rXvlfY5vPUPF5bb1PQrjmsvRP32tavddR5qQr7bV5/U1N4rmaDw9eun3zGUUepbj+tAGZbWt3efD8WsVtZXsk1uVWC9z5MqH+ByATgrxnB+hrkB8N9Zu9LsIri7gsvsc89xBZLdSXEFvuCbIMuoMkOVOVIAAIwOBXp1hCtvYwQLwscaqPwFT0AcG3hDVZrqS6kexiaW6nuGjRmKr5loIQAdo6MPy/KoV8AzmCdpF09rphp4jmKksn2dQGwcZHQ4xXoVFAHkT/DfxFca/rOoXFzaAXVvNErPeSyrcFnDJuiKhYlGMELuz1rrvBWgapYrq11qVnpNhPqIT/RtPZmijKpt+8VXOfXaK6+igDitX8MavJ8ObXw/ZyQPcwhBKguGgWZQeVEqqWT6gZrN8EfD+80e3sBqLWVxLaafcW0bF3laNpJS4w7jJwDjd1r0eigDySP4c+ILvRJ9NvU0bThBYC0t5NOmkVrsiRXzIwVTGPlxwWI3E57Vb0fwJqNhpmmTQ6Lpsd9Z6o13Jb3GrTXiSK0ZjLCaSPcGAOQoXHyjnvXqFFAHlY8FeJF0XVLVdN0vY94k2nWf9qSbYGDMxlM3k7iSTny2DL2ziku/APii+8XaTqd/e2k6WghaSdbqSMDapDxi3VPLbJOdxP4CvVaKAPO/DfhDV9J1DSpv7K0HZYzTxM6SEO0DtuWQfuvv9tucf7VeiUUUAFFFFABRRRQAUUUUAFFFFABRRRQAUUUUAFFFFABRRRQAVjX/AO58WadN0WaCWFvcjDL/ACatmsbxR+7GnXn/ADwvY8/R8p/7NQBqXkQntJoW6OhU/iKoeE5TL4etN3DInlkem0lf6VqVi+F/3T6lZnrDeMQPRWwR/WgBniuOPztNnmUPGLgwup6MsilSDXB+D5ZPh/8AECfwheORo2qOZtMkbojnqmf88/WvQ/F8bP4fuHQZeLbKvsVYH+WaxPiX4ZXxd4SH2U7dQgAuLKUcEOBnGff/AArqw1SKbpz+GX4dn8jnrwbSnHdf1Y2fD/7nUdYs+gS681B/suoY/wDj26pPFsPn+HL5R1WMyD6r839K434UeKT4gvT9q/d6mtmIb2M8ESRPjdj3D/pXoc8azQSRMMq6lT9CKwqU5U5uEt0a05qcVKOzG2UwuLOG4HSWNXH4jNZlx+58X2r9FuLSSM+7KQw/TNL4PkZ/Dtqsh/eRAxN7FSR/Sm+I/wB1eaTd9PLvBGT/AL4K/wBags2HXcjL6jFZHg5v+JGkPeCR4j+DGtisXw5+61DV7XoEud6j2YA/zoAXxfzpkQfmA3UQnX+8hbGPzxWyOAAOlZniqLzvDt8oGSsRkUe6fMP1FXbGXz7KCYHO+NW/MUAZVsv9oeJbi4mx5enYigj/ANtlBZ/yIA/Gti4ljggkmlbakalmPoBWTB/o/jG5j7Xdokg+sbFT+jj8q072FbizmgcZWRCpH1FAGX4ft3upZNbvY8T3H+oRhkwxfwj2J6n61tVl+FJmn8PWbSHMiJ5b+zKcH+ValAFDXNOXUbMopEdwnzwS45Rx0P8AjRoV81/YCSVPLuIyY50/uuOtXmYKpZuABk1j+D1ZtJa6cfPczPMT6gtx+mKADxVH5NtHrEJC3Fgd4/24zw6fiOnuBWwjblDdMjNZHiv95bWdiOt1eRIf91TvP6Jj8a2KAMW4AHjK08n5XNo5nI/iQEbc/QmtqsWw/f8Ai7UZv+feCKFT/vZY/wBK0NXnW10u6uGOBHEzfpQB5N8M71tJ+LOt6XKClvrBe6t8/wARVjz/ADr0nxFmXUNJtRyGuvMYf7KqT/PFebfFCzl0C28I+LYRiTTpEjuSP7rcnP45/OvRkmjvvFNnLE2UisTMp9pCAP0FdmK9+MKvdWfqtP8AI5cP7spU+zv8mbtYvh/99qmsXn965EI/7ZqF/nWy7KiM7HCqCSfasjwarf2DFNIP3k7vM3uWYmuM6iXxXM9v4dvpI/8AWGEqg9WPA/U1es4VtrSG2T7kUaov0AxWZ4n/AHv9m2X/AD8X0eR6hMyH9ErYoAxbr9/4xs0B/wCPa1kkYf7xCj+tbTEKCx4A61i6V++8TatcEf6pYoFPtgsf1NXNfn+zaLeTZxthbB9yMCgCr4PBbR/tLDDXM0kx/Fj/AIU3xV+9Gn2YPM94nHqF+Y/yq/o0H2bSbSDukKg/XHNUL/8Af+LdPhxlYIJJj7E4Uf1oA2qKKKACiiigAooooAKKKKACiiigAooooAKKKKACiiigAooooAKKKKACiiigAooooAKKKKACiiigAooooAKy/FkTS+Hb3YMukZkT/eXkfqK1KZcxiW3kiIyHUrj6igBLWQTW0UynIdAw/EVk2f7nxdfQ4wtxbxzfiDtqXwlIX8O2asctEnksfdCVP8qi1T9z4n0u46LIskJ9yRkfyoA1b2EXNnNbt0ljZD+IxWf4Sm87w9ZseqpsP1Xj+latYvhj9zJqVmePJvHKj0VvmH86APPPHlr/AMIJ8QrLxxaRn+zb1/I1KNf4Wb+L+v1HvXrNtNFc28dxBIskUih0dTkMpGQRWB8StOt9U8GX9rdKWhwsj464VgTiuT+EGrXej6ne/D7W5CbqxJexkb/ltD14+nX8/Su2X+0Ueb7Ud/Nf8A5F+5q2+zL8/wDgna+Gv3N1q1l3ivDJ+EgDD+dP8YKx8P3EiDLw7ZV+qkGmW/7jxjdR9FubRJPqysQf0IrT1GH7Rp9xDjO+Jl/MVxHWTRsskaupyrAEfSsaD9z4xuVJwLi1RlHupINWfDM3neH7FyckQqhPuvyn9RVbVcQ+J9KuP+eqyQfpn+lAGxIiyRtG4yrAgj1BrK8HuzeHraOQ5khBhf6qSD/KtesTQZEtdU1LTJGCSG4a4iU8b0f5iR6/MSKAF18i31bSL8naiztBIfaRcD/x7FbVRXltBeWz211EssMgwysODWKtzdaBKsN8z3Olk4jujy8Hosnqvo35+tAD7i2utHuJbzT43ubSVi89oPvKT1eP39V70/8A4SXS+4vgfT7BN/8AE1sKysoZSGUjIIPBFLQBgyzXevFre1Wez07pLO6FJJR/dQHkD1JratoY7e3jghUJHGoVVHYCpKxtR1O4mvDpejqslyP9dO3MdsPf1b0X86AC7IufFtlCDlbS3eZx6MxCr+gb862apaTpsGnROIy0k0h3TTOcvI3qT/TtUmqXkNhYS3VxIqKq8Z7nsB6k0AZ/hX94uo3nUT3shU/7K4UfqDS+MCW0Y2463MscOPUMwB/TNTeF7aS10C0hlUpIU3up6hmJYj8zVfW/32uaPag9JXnYeoVf8SKAIPiFoqa54J1LS9oLNATF7MoyP5VyvwC1GfVvD0txdjE9pssuTzhB3/OvSz0rxv4VXg0f4o67oe3y7TUS11ajt1Ocfr+VdtH95QnDqtV+TOWr7laM++n+R6n4nn+z+H76T/piyj6twP51Y0uH7Npttb/884lX8hWd4tzJaWtoOftF3GjD1UHJ/lW0OBiuI6jHvP33i2wi6rb20sx9mYqq/pvrYPAzWPpn77xNq1x1ESw2w/BS5/8ARlaGpzfZtOubj/nnEzfkKAM3wiC9ndXZ5+03csin/ZzgfypfF536bFa9ftVzHCR7Fuf5VP4Xg+z+HrGPp+5Vj9W+Y/zqDV/33iHSbb+40k7D2C4H6mgDZFYum/v/ABTqlxnKxJHAPY4LH+YrarG8J/vLe8vD1uLuRvqAdo/QUAbNFFFABRRRQAUUUUAFFFFABRRRQAUUUUAFFFFABRRRQAUUUUAFFFFABRRRQAUUUUAFFFFABRRRQAUUUUAFFFFAGP4Y/dnUrT/nhevgezAN/Mmm+Lv3draXgGTb3Ub/AIE4P86dZfufFeoQ9p7eKZR7qSp/mKn8TQtcaDexqPm8olfqOaANGsa1/ceMLyPtc20c34qSp/QCtDSphcaZbTqch4lOfwrP1f8Ac+IdIuegcyW7e5YBl/8AQTQBo6nALnTrm3YZEkTLj6ivMviDo15e+FtH8aaMCNb0eJHbaOZUX76++CD+teq1i+FVVbO9sGAK215LHgjqGO//ANnrWjVdKakjOrTVSLizG0LxBaeIB4d8Q2rALcCS3lTPKSFclT9Cprs68P1GCb4d/ECOzUEaDq13HcW5P3YJQ2GHtwT+GK9j1LVtL02LzdQ1G1tU7NLKFB/OtMRR5Zpw1i9V/XkRRq80ff3W5T8J/u7O6tOn2a7ljA9s7v8A2an+J4Zmtre7t4mlktJ1l2J94r0YD1OK4G7+KnhbR9bvWtJ5dUhucORaxkmOQDBBzgEH1FIvjrx/ryg+GvBTW8Lj5bi9fAI9R0H86qOCrNXasvPT8xPFUk7J3flqem6feW1/arc2sokjbv3B9COx9qyvFd14fjtf+JtqlvYvF88UvnBJYm9V7/4154/gT4jap9pvNS8Uw2Msy5kt7EFBKR2YjAz781d8JfDHwXcbpb1L/UL6E7Z4r6U7o291Hb0PINP2NCHx1L+i/V2F7WrL4YW9RT8YtBsUezeSbWbmMhYpbKL5Zx68/dPt+VMfxd8R/ECNHoPgtLGBxgTag3b3BxXoFp4c0G0s2s7XSLKGBhtKpEBkfXrVVZrzQG2Xkkl5pZPyTkFpLf2f+8v+11Hf1o9tQh8FO/q/0Vg9lVl8U7eh5ndzfEjwJDDf6pfQ3OkSPi4S1gEn2ME9VBxx+leiaK+pazpsOo6b4siuLaZcq62KfkeeDV6fxB4ZnheGbV9NkjcFXRplIYehryvUZovh3rLaz4S1O11DQ7h83mlpOGaPP8SCqThiVayjPp0T8vJkvmoa3bj+K/4B6i2l65IDHN4kby24by7REbHs2eD71qadZW2n2q21rGEjX8ST3JPc+9Y2keNfDGp6fFeQazZosig7JJQrofQg9DU0+vRXRFtoLQ6hcuPvq2Yoh/edh/Lqa4pRcXZ7nUmpK6Lmr6pb6csaMrzXMx2wW8Yy8h9vQepPAqtp+lzy3a6lrEizXI5hhX/VW4/2fVvVj+FT6Rpa2Ra4nla6vpR+9uHHJ/2VH8K+wq3fXdvY2r3V1KsUSDLM1IZK7KiF3YKoGSScACsPTJP7U199UhVjZwwmGCRhgSMTlivqOAM96attc+ICk1+kttpoIaO0PDzehk9B/s/n6VvKqqoVVCqBgADAAoAr6pN9n025n/55xMw+oFeQ/Eu1fw7L4O8XwLtNqyQ3BA/hfn+pr0nWrptUMui6cBKxIW5mz8kK55Ge7H0qt8TNDXW/AWo6Yi5cQbocdQy8jH5V04SoqdZN7bP0ZhiYOdNpb7/cWb2VL7xDo6xtlFie54PBBAA/nW9XmnwO1WTXNKiuJx+90+1SzY/7QJJ/pXoOr3P2PSru7/54wPIPwUmsqtN05uD6GlOanBSXUo+E/wB5Y3N5/wA/V3NKD6ruIX/x0CjxkzDw/PFGfnnZYl9yzAVZ8PW32PQrK2/55wKp+uKqeIv32o6PZ/37vzfwjUtWZZsxqsaKijCqAAPaseD9/wCMblscW1oiA+7nJ/kK2axfDf7261W86iW7KqfZQB/PNAGlqc4tdNubhukcTN+Qqt4ZgNvoFlE33hECT6k8/wBah8XsRoUsK8md0hA9dzAH9M1qxqI41jXooAFADqKKKACiiigAooooAKKKKACiiigAooooAKKKKACiiigAooooAKKKKACiiigAooooAKKKKACiiigAooooAKKKKAMbUP3PirTJu00UsBP4bx/6DWvKgkieM9GUg/jWR4p/dpYXfTyLyMsfRScH9DWzQBj+DXzoUcJGDA7w/wDfLEUeLht0yK7HW1uYpR9NwU/oxpvh7MOqavaHjFwJVHorDP8APNXtctjeaNe2q/elgdV+pBx+tAFwHIBFY2m/uPFOqQHhZoop0HvyrH9Fq5od0t5o9pcqQd8Sk47HHIqLV9NkuZY72zn+z30IIjc8q6nqjDuP5UAU/Hfhex8XaDJpd4zRHcHimVctEw7iuC0n4Z+GbLVVt/FBvNQupW/c3E8x8mf0HHIb2J+lekaPqy3kj2lzCbW/i/1kDHqP7yn+Jfert9aW97bNb3USyxN1B/mPQ1vDFVqceWMrIxnQpzlzSjdlHSvDuhaVH5enaRZWwxglIRkj3PU1UltrrQCZtOje407OZbQctF6tH7f7P5UR3N3ocwg1B2uNOJxFdnlov9mT2/2vzreVlZQysGUjIIPBFYyk5O7ZqkkrIisbu3vbZLm1lWSJxwR/Kqmr6WLwrc20xtL+MfurhRnj+6w/iX2/Kq19plxa3baloxCStzPbE4jn9/8AZb3/ADq7pOp22pRMYtySxnbLC4w8behFIZBpmqtJcf2fqMa22oKM7M/LKP7yHuPbqK1Kqarp1rqUAiuEOUO6ORTh429VPY1mrL4ktB5H2K31AL92fzhGWHbKnvQBteVH/wA80/75FBhhZSrRIQRggqORWN9u8Sf9AKD/AMCx/hR9u8Sf9AKD/wACx/hQBwnibw1qngbWJfFXg6AT6fId2oaXjII7sld54M8SaT4n0hNQ0qRSDxLEeHjburCkN94jIwdCgx/19j/CvPtZ8K+LNK8RHxR4P0uCxnf/AI+7MXIaO4/4D2NdsZxxC5ajtLo+/k/8zkcJUHzQV49V/l/keoarqVvp0a+bueWQ7YYUGXkb0AqjaWE01wNS12SMyKcwWwb93b+/+0/v27V51a6D8WtSvnvrnUdO0uSUYMgXe8a/3V9BVi5+GMzWzXnizxxqdzHH8z7ZNiGl9Wpx+OovlqV7ecvhg/nod7q3i3wzpQJv9bsYSOoMoJ/IVwXiL4u6JcXBsNJ+33MOP3s1rCS7/wCymen+9U/h34W+F5rmO9OkyJZKdyJcuWlnP95v7q+1eiafpOl6eqrY6fa24Xp5cQB/Oi+Fj0cvuX+YWxEuqX4/5HmOn+MvF01olr4U+H00Ft/DJdMQMnufU++ar6mPi1fTR2lzrGnadcT/AHbW1UM23uSedo9ya9L1PU7iS5Om6OiTXf8Ay1lb/VwD1b1PtVrSdMh09Xfc01zLzNO/35D/AEHtR9ajH4KaX4/mH1dv45t/h+Rznwv8Et4NsbtZtQN5cXkgllITaitjsK2fF7FtH+zL965nihHuC43f+Og1d1XULbTbU3FyxAzhEUZZ27BR3NULGzvNQu4tS1UGIRndbWgPEZxjc57tg/hXNUqSqScpPVm0IRpxUY7Gyo2qFHQDFY8v77xlCvVbazd/ozMAP0BrZrG0QifXdYvFO5N8dupHT5FJOPxf9Kgs1p38uCST+6pb8hWX4PTb4ftpCMGbdMfqxJ/rT/Fcxh8PXhU4doyif7zcD+dXrGIQWUEIGBHGq4+goAzNf/fappFp63BmI9Qin/EVs1jH9/4xUdVtbPP0Z2/wFbNABRRRQAUUUUAFFFFABRRRQAUUUUAFFFFABRRRQAUUUUAFcZ8Stc1nRZdOeymisdPZyby+ktmnSPGMKwXlQefn5xiuzrC8U+GbfxAYPP1DUrQRZV1tLkxrMh6o4H3lPpQBEfFlkofdFIwS6jtmdCCpLru3A/3cVlJ48uH0+4vk8MX7RPKsWmASpuv2JI+UfwjgnmrreAtDOsR6gr3qRRmN1sluGFsHjG1X2dM44qEfD/TFs7qzXVNZWCWQSWyi8b/QmByDB/c6npQBm6x8UrDR9c0zRdR0q6hvboRm5iB3m13nC52ghvw6VJcfEqCKz1a7XRbl4rG6W1h/eqrTyF9vKnmNcj7zce9ab+B7M39lfx6xrUV1bqiyypdkNdhennf3/Sop/AFjM+pzNrWui51Eqsk4vDvSMEny0PZOTxQAR+MUh1ZYb2N0im+yIFXaywPMrEZcHDAlcZHFVNE8b6nq3j+LR7bQJxo8tgbhbxpFHIkZN23rtOMCtR/AugNo11pPlTi2urSG1fEpDBIgQhU9mGTyKtx+GNPh1XTdRtpbq3ksLb7KqRykJLF2WQfxYPI96AMjVfGM2m3l7bQ6ddatci++yW1tAqoS3kebgsTjGM81zeq+OtTuvEWlXENnqdhpCaZJfTsrRnMgfy/KdTycNxx1OK7/AP4RvTf7VOpbZftBuvtWfMOPM8ryunpt7VTbwVoLxNFJDK6G1ktSGlJ+R5PMP47uQe1AGHZ+PL620+caroOoLqqzRRx6eNnmMH4Vsg4wSD9KcnxNso/Fl14dv9NltriC1kuFKyrJv2JuZeBwce9a+keCNL09A0l1qN/c+ekxuru5aSVin3VLH+EelQy/D/Q5dcm1WSW/ZpPN2wfaD5MbSrtkZV7EigCjb/EQvZ3kk3hrU4LpBC1lbMVL3iynCFSDheQc56YrFn+Kn9haXPda9pt2l7NqEscNg2N8MaKm4FlBBwW49c12Wp+DdIv7Z4Xa7hcwQwxzQzlZIvKYsjKw6MCetUZ/h7pMllHDDqGr210kzzfborthcMzgB8v3DbQSPUUAS+LPHek+H/B1r4kkjlmhvfLFrFtKtIzjIB4+XjJ5HaofCfis+JNYsbmzMkdhc6c03kyJhlkEm09QD6/WtfX/AA1Z61okGmXVxeI1uyPDdRTFZ43UYDhvXGc/U0yz8L21vFF/xMNSluY7Y2wupLgmUpu3ct6570AWvFcPn+Hr1B1Ee8fhz/Sr9lMLizguB0ljVx+IzSzxCW2eFuQ6FTn3FZPhe6CWyaTdAxXtqu0o3G9QeGX1GMUAMlkjsPFwkmby476AIrnoZFPC59cGt2ob21t7y2e3uolkiYcqaxo7i60A+VqEr3Om5xHdHl4R2WT1H+1+dAD7zT7vTrh7/RVVg7brizJwsnqy/wB1v0NaOl6hbajAZbdjlTtkjYYeNvRh2NWkZXQOjBlIyCDkEVl6ppJkuRqOnyC21BRjfj5JR/dcdx79RQBPq+mQ6jGu5mhuIzmGePh4z7e3tVTTtTnguE03Wdkd0eIpl4juPp6N7VPo+qreM9rcwtaX8X+sgc9v7yn+Jff86tajY2uoWrW13EJIz69QexB7GgCaREkjaORQ6MMFSMgisBobnw7ultElutLzl7cfM8HqU9V9vyp8V7daLOtpqjNNZMdsN6f4fRZPT/e/Ot4EEZHINAEVncwXlslxbSrLE4yrKetUdW0v7RKL2yl+y6ggwkwHDD+647iq95p11Y3Tahou35jm4sycJN7r/db9D3rQ0vULbUYDJbsQyHbJGww8bejDsaAK+kaqbiU2V9CLTUEGWiJyHH95D3H8q06qanptjqUapeW6yhfunoR9COaz/wDhFdD/AOfM/wDf1v8AGgDborE/4RXQ/wDnzP8A39b/ABo/4RXQ/wDnzP8A39b/ABoA26KxP+EV0P8A58z/AN/W/wAaP+EV0P8A58z/AN/W/wAaANDVNQt9OgEk5JZjtjjUZeRvRR3rPstPutQnW/1tVyp3QWYOUi9C395v0FWtO0PS9Pm861tVWTGAxJYj6Z6VduZ4baB57iRIokG5nY4AFAEhOBk8CsGa+udamez0l2htFO2a9A6+qx+p9+gpu278QuGfzLXSOy/dkufr/dT26mt2GKOGJYoY1jjUYVVGABQBDptja6daLbWkeyMde5Y9yT3NQavqkViUgjQ3F7L/AKm3T7ze59B71DqmqSi5/s3S4hcXx++T/q4B/ec/yHU1NpOlw2JedmM95LzNcP8Aeb2HoPagCDStLlW4/tHVZVub4/dwPkgH91B/Xqa1mZVUszBVAySTgAVFe3VvZ2z3F1KsUSDlj/nmsZLe58QES38cltpucx2p4eb0MnoP9n86ACS5vNclMOnu1vpo4luxw0v+zH7f7X5Vs2Npb2NqltaxiOJOgH8/rUqKsaBEUKqjAAGABWRqGpzz3L6bo2yS6XiaZhmO3+vq3+z+dAEfieSO6nsdJRg8stwkkiDkrGpyWPoMgVuVR0jTIdPjYhmmuJOZp5OXkPv7e1Sanf2+n23nXDHk7URRlnbsqjuaAOO8Waxc6Po3iTXrS4gtpI54rdZ54y6RAFVZio5IG7OK4jxL46vm8F2F1qt87RpqqldSslMAuYkwSwjYbsckHtxXqdnocd94d+x6rEymef7TKgbBDb9wBP4DNReLvBuleJfI+1y3lsYUaIm0mMXmRt96NsdVOOlAFSXx/o8FtLNLHcKsMzpLlfmWNI/MMuP7u0j86x9C+LFhrOjT3tlot/Ncx3UVulqnJkMmdhDEAdufSukHgnQP7Skvnt5JHl08ae6NISjRYxyP72OM9cVHovguz022W3fVNWv447mO4hF3dGTymT7oX256UAZWh+NJZNc1rS54JJ7u0mMjwblUWkPkIwDseDlyQMVV0P4rWWr6I95Z6LeS3q3qWX2ONwxLupZTuOBg4PNdJeeDNDur24vJIplnuXkaZ0kIMgdAjIfVcKDj1Gaq6D4B0bSGEqT6hdT/AGiK4M1zcF3Zo1Kpk+gBIxQBPB4ut28EyeJpdPu4hCGE1pgGVHVtpTjgnNcZ8RvG0k3ga+S50/UNFvY7iNJY/PUSRofmVwRncCAeByO9dtrHha3ufCV/oFnI0KXbMxdyWwzNuJ9azJPhvpMliYZNT1lrppvMe+N4xuGG3bs3/wBzbxj0oAuap4uttO+H8Hii2ha+t2gjdFaQRs4bHOT39qy7L4ixaxYaZJouk3ly2o2klyXBULaqrFGLE9cMOg61u3nhLTLjwva+H0kure3tNn2eWGYrLEV6EN603QPBujaLFHHZi4Pl28lvukmLErI5difUlieaAOa0j4kLZ+HGvPEmm3tn5VktxFPIBi8GQpKheV+Zl4Prmq1p8UrzVx4fm0Tw3c3CXuoyWd6hkCmHbEXBUsBu4wePQjrW7YfDfQLW3ubd59Su4pYRBEtzdtJ9lQHcBFn7vzAH6gVaj8FWo0u1s5dZ1qeW0uvtUN3Jdkzo2MFd390gkEe5oAyH+Jkf9lXeoR6Fcssd6tnboZ0Uyksw3Nn/AFQ+U/fxUWs/EJtP8c2WhSRgC8gSSJFZXy5UnYSOmTxnOK0JvhzpsttqEcmsa4ZdQkVrmf7YfMdBnEWf7nJ4qc/D3Qf7ZttSR76NbfyitstwRCWjGFcr3IHFAHOeC/iD4t1jVdGtL/wTc2kF6kpluftUZUbWxuAHOK9RrmLDwVp9jdW1xb6hqim2uJJol+1Eqqvy0WP+eeedtdPQAUUUUAFFFFABRRRQAUUUUAcRq3jC60fxhqVnc6bfXmmQRWrPNbomy0DlwzvkhmGQOF3EY6VDrnxFh0OxnuJtPutVdLm5UR2oiiKxQ43H97IAx5HQ5P8AdrT8QeBtO1rWn1OfUdWgEwiW6tre4Cw3SRklVdcE4yT0IJrlviR8NdU1i/0+48P3lnCkFxNcyLdEZSWRgd6ExuOMcDC/WgDpPFPiXULA+Hriw0u9uv7Qdt9jEsfmuPJZwu5iFXBAydwHHWqGsfFPRNKm0QXlpcRw6sdiyPNCphcPsKMhcOxDZB2hhxW74h8Lrrtjp6XWrajaXtid8d5YyCKTeUKseQRyCeCKy734a6Hcx2kIvtVghgiEcscVwALoBt+ZSVJJ3ZPBHU0ATWvjyzm1iSyfSNUgtg00aX0iJ5UkkXLqAG3dOQSoB9ak8DeNY/FV9fWsei39gLRUfzJ5IXSVXGVKmN27djgiptQ8I2j6a8NlNLFcK08sDu24LJKuCSO49qxPg14N1zwdYXlrqt7ZSRSuGjhtQCqnu2RGnJ9MH60AegUUUUAFFFFABVHWNLg1KJQ7PFNGd0M8Zw8beoP9O9XqKAMaw1Oa3u00zWAsdy3EM4GI7j6ejf7P5VsOquhR1DKwwQRkEVDf2dvfWrW11EJI27HsfUHsfesiG6u9DkFvqkpnsCcQ3p6x+iy/0b86AB4LrQW8zT4nudMzmS1Xl4f9qP1H+z+XpWxZXVveWyXNrKssTjKspqZSGAZSCD0IrFvdNuLO7k1LRdqyvzPak4jn9x/df3796ALmsaXBqMS7meGeM7oZ4zh429Qf6dDVWw1Sa3u00zWAsdy3EM6jEdx9PRv9n8qt6RqdvqcDSQ70kQ7ZYZBh4m9GH+c1Nf2dvfWzW91Eskbdj2PqD2PvQBLLHHNE0UqK6MMMrDIIrB23Xh0syebdaR1KfektR7d2T26inRXd3ocgg1WUz2BOIb09Y/RZf/ivzrdUqyhlIII4I6GgBltPDc26XFvKksTjcrqcgis/U9KMlz/aOnyC21BVxvx8so/uuO49+oqtc2N1pMz3uixiSFjunsc4DerR+je3Q1qabfW2oWouLZ9y5wykYZG7qR2IoAzl1bVVULJ4bvWcD5jHNCVJ9iXBx9QKX+19S/6FnUf+/sH/AMXWzRQBjf2vqX/Qs6j/AN/YP/i6P7X1L/oWdR/7+wf/ABdbNFAGN/a+pf8AQs6j/wB/YP8A4uj+19S/6FnUf+/sH/xdbNFAGN/a+pf9CzqP/f2D/wCLpsWn3OqXC3etRhYo23QWQbcqkdGc9Gb9B+tbdNlkSKNpJHVEUZZmOABQA7oKw7m/uNWlksdFl2RIds98BlUPdU/vN79BUe+68QuViMlro/QyD5ZLr2X+6nv1Paty1ghtbdLe3iSKJBtVFGABQBDplhbadai3tkIHVmY5Z27lj3NM1fU7fTYVabc8sh2wwxjLyt6Af5xUOrar9nmFjZRi61BxlIQcBR/ec/wr/PtRpGlm3kN5fTfa9QkGHmIwFH91B/Cv8+9AEFlptxd3aalrJDSLzBag5jg9/wDab3/KtokAEkgAdTUV3cQWtu9xcyrFFGNzOxwAKxBHc+IwHuFltdJzlYT8slyPV+6p7dT3oAfJeXWtTG30t2gsASJr0dX9Vi/+K/KtXT7K1sLVba0hWKNew7nuSe596mjRI41jjVURRhVUYAHpWVqeqTPcNpujqk99/wAtHb/V24Pdz6+i9TQBNq+qx2LR20UbXN7N/qbdOp9yf4VHcmotL0p0ujqWpSi5v2GAR9yEf3UHb69TU+kaXFYK8jSNcXUvM1xJ95z/AEHoBwKv0AFFFFABRRRQBU1jULbSdLuNSvGZYLdC7lRk4HoO5rlR8QFW2lS58NaxbaqGQQaXIYfPuA/3WUiQoBwc7mGO9dXq+n2mraZcadfRebbXCFJFzjINcqnw6077DNHNrWuXN+7o0Wpy3CtdQbPuhG27QBk9VOc85oAp3Hjm/wBP8RyxahoWqCz+z27zIqxE2JkYgmQhvm5xwhbFafinxSuh+K9LsZZWdL6CTybWNA0txKCMBc+gOTyBVseEbF7WeG6vL+7kuIIoZp5pR5kgjOQTgAZ9cCp/EPhfS9clilvhN5kMZSF0faYzkEOp7MCODQBC3ii1aPakNwkr3Ulmu5VO2RELEnnpxXK6L8QdWTUY7TUtEuriyj0dL6bUIzEBuJII27wcduF610MfgbTl13+1X1HVZcSmdLZ7geSkpQq0gUDOWBOckjPYUTeBdJka3C3WoRxRWL2MkSTALPEem/jJKk5BBH40AO1nxnaaesyx6bqF7cJJBEkECruleZSyAbmA7ckkAV0ltI8tvHJJC8LuoZo3ILISOhwSMj2Nczo/gbTdPxJJqGqX9z9ohuGuLucM7tEpVM4AGADjgDNdVQAUUUUAFFFFABRRRQAUUUUAFFFFABRRRQAUUUUAFFFFABRRRQAUUUUAFFFFABRRRQAU2WNJY2jkRXRhhlYZBHoadRQBz7R3Ph35raOW60nPzQj5pLYeq92T26jtW5a3EN1bpcW8iyxOMqynIIqSsS60+60+6fUNG5VzuuLInCSnuyf3X/Q/rQBPq+lNcSi+sZvsmoIMLKBlXH91x3X9R2p2k6qLmVrK8j+y6hGMvCTkMP7yH+Jf8mptK1K11K3M1s5yp2yRsMPG3dWHY0mraZb6jGnmbo5ozuhnTh429Qf6d6ALcsccsbRyorowwysMgj0rBaK68PMGtI5LrSf44BzJbD1T+8vt1Hap7DUri3ul07WFWOY8Q3C8Rz/4N7flWzQBFaXEF1bpcW8qyxOMqynINUL/AEO0urlrpZbq0mcASPazGMvjpux1qC60240+5k1DRRy53T2ZOEl91/ut+h704eIIcfNpmsK3cfYZDg/UDFADf+Ecj/6DGtf+BrUf8I5H/wBBjWv/AANan/8ACQQf9A3WP/BfJ/hR/wAJBB/0DdY/8F8n+FADP+Ecj/6DGtf+BrUf8I5H/wBBjWv/AANan/8ACQQf9A3WP/BfJ/hR/wAJBB/0DdY/8F8n+FADP+Ecj/6DGtf+BrUf8I5H/wBBjWv/AANan/8ACQQf9A3WP/BfJ/hR/wAJBB/0DdY/8F8n+FADP+Ecj/6DGtf+BrUqeG7MsPtN3qN5GCD5Vxcs6Ejpkd6d/wAJBB/0DdY/8F8n+FH/AAkEH/QN1j/wXyf4UAbAAAwBgVi3+pXN1dNp2iqryqcT3Lcxwf8AxTe351HLJqGtk28Ed1p1jj97NIhjmk/2UB5X/eP4Vr2Npb2NqlraxLFEgwFH+eTQBDpOmW2mxMIQzyyHdNM5y8repP8ATtTtU1C1023Ety5yx2oijLyN2VR3NQ6xqi2W23gha6vZf9VAh5PuT2X3qPTNLZbn+0dSdbnUCMBgPkhH91B2+vU0AQWmn3Wo3K6hrQAVTut7IHKxejP/AHm/QVuVHcTQ28DzzyLFEg3M7HAArDxdeIsENLaaRnoMrJdD+ap+poAkmvrrVrh7PSGMVsp2z32OAe6x+re/Qe5rT0ywtdNtRbWkQRAck5yzMerMepJ9amgijghSGGNY40G1VUYAFPoAKKKKACiiigAooooAKKKKACiiigAooooAKKKKACiiigAooooAKKKKACiiigAooooAKKKKACiiigAooooAKKKKACiiigAooooAKKKKACio7meC2hM1xNHDEvV5GCqPxNSAggEHIPQ0AFFFFAGVqulvJP8A2hpsi22oKMbiPkmH91x3+vUVJpGqLeM1tcRG1vox+9gY8/VT3X3rQ3Lv2bhuxnbnnHrVHV9Lg1FUcs0NzEcwzx8Oh/qPagCxf2dvfWr211GJIn6g9vcehrHS6udAZLfUpHuNPJCxXZGWj9Fk/wDivzqfTtUmjuxpmrIIbv8A5ZSj/V3A9V9D7VrSIkkbRyKHRhhlIyCKAFVlZQysGUjIIPBpawv7J1OxZo9H1CKK2JyIZ4y4j9lOentS/ZvFP/QT07/wHP8AjQBuUVh/ZvFP/QT07/wHP+NH2bxT/wBBPTv/AAHP+NAG5RWH9m8U/wDQT07/AMBz/jR9m8U/9BPTv/Ac/wCNAG5RWH9m8U/9BPTv/Ac/40fZvFP/AEE9O/8AAc/40AblFYf2bxT/ANBPTv8AwHP+NH2bxT/0E9O/8Bz/AI0AblY+oarJJeNpekqs14B+9kP+rgHqx7n2qJrHxHMpiuNWto4m4ZoICHA9iTxWrp1lbafbC3tYwiDk9yx7knuaAINH0uHTkdt7z3MpzNcScu5/oPQVNqV9bafbGe5k2r0VRyzH0A7moNY1SOwCRJG9zdy8Q28f3m9z6D1NZoWzsL611DxFexfb7mQQ2yMfkjY/wIPX3oAltrG61aZbzWYxHAp3QWWcgejSep9ugrdFFFABRSKytnawbBwcHoaWgAooqrqmoWWmWhu9QuEt4AwUu/TJOAKALVFCkMoZTkHkGigAooooAKKKKACiiigAooooAKKKKACiiigAooooAKKKKACiiigAooooAKKKKACiiigApspYRMUGWAOB706igDxKzm0yR7TWYNclfxxJqCx3FmLw+aF8wqyGDPCBO+Md81P4o8a+KdM8NnVptctbZb2/lgtjHaRH7OqZAB8x1VtxAySeOwr11dPsVvTfLZW63TDBmEY3kf73Wsfxh4O0XxTaW9vqK3MQt3LxPaXDQOpI55UjrQB50fHXijT/ABb4e0661Sxvo50t49QiVoU3vKufMiUZd1GR8ynaDxV1/EXiZtPubnU76xubO+0y6mitkg2GBopAo+YHLAg8+h6V6Ppeg6RpttaQWthABaRCKF2QM6qO2481eNvBtC+THgAgDaOh6igDyvU/GmpWGqa9by63bIttYeZY21qsUxhwEG+VicxnLdHG3HOawbTxJ4v8Q2Xh+4k8WWGizW+rz2VxdKsM8FwTETGd3CHOcADqcd69sGm6eJJpBY2weddszeUMyD0b1FC6bp626262NsIUYMsYiXaCOhA9aAPJJPFutWem2NqfEmmaRJBBNO0lxAv/ABMpFlZfLjDHAJx0XnkYrYtvE/iufVrfUHuLO2083kdrJp8kHzjfFuyX6gg/pXolxp9jceV59nby+U26PfGDsb1GehqZoYWzuiQ5O45Ucn1oA8QvdT1vxVa2Vjc+JLG4aPXY0u4YbWG4tyuCyxq6nD9O+CD1HFWdG8Vaja3V5f2+q6ZezTWF5K2nQxgPpbRZZRLzu5JxhsdOK9gttPsbVNltZ28K79+EjCjd68d6WOwsY5Zpo7O3SSf/AFzrGAZP9496APF/GviLxBo2r6Ab3UrTULjZFNdxt5VsJI5JhgRKfncrjnb0AGetdLa+JfFUerLfTXVpdafPJfwRWKW+HBgDMjb+pJ24Ir0Oexsp5Ypp7OCWSIERs8YJQexPSpRDCCCIkBBJGFHBPU0AeJ6d4k12S8u9TtvE2k6rfTabaiOaGAeXamW52mNgpwSucc/NxzXS3N/4itdRuNKtNStV1GW7traW9eDIO6MkuEzgHjgdK9CgsLGBWWCzt4lZtzBIwATnOfzqUwxF95jTdnOdozn1oA8Q8Y+MPEM2n6JpD6tYW1/cmRGna3h8uaRJdmT5jr5fHOV3HPavUbG8vdFSK11ucXFuQBHfgYGcdJPT/e6VW8VeAfDviTUbe+1CO6SWFdmLe5eJZFzna6qQGGfWunEMQgEHlr5QUKFI4wO1AFL+3NF/6DGn/wDgSn+NH9uaL/0GNP8A/AlP8am/s7T/APnytv8Av0KP7O0//nytv+/QoAh/tzRf+gxp/wD4Ep/jR/bmi/8AQY0//wACU/xqb+ztP/58rb/v0KP7O0//AJ8rb/v0KAIf7c0X/oMaf/4Ep/jR/bmi/wDQY0//AMCU/wAam/s7T/8Anytv+/Qo/s7T/wDnytv+/QoAh/tzRf8AoMaf/wCBKf40f25ov/QY0/8A8CU/xqb+ztP/AOfK2/79Cj+ztP8A+fK2/wC/QoAh/tzRf+gxp/8A4Ep/jR/bmi/9BjT/APwJT/Gpv7O0/wD58rb/AL9Cj+ztP/58rb/v0KAIf7c0X/oMaf8A+BKf41Wu9aW4YWmhtDe3TjO9W3RRD+8zD+XWr/8AZ2n/APPlbf8AfoVNBBDApWGJIweyKBQBwXxJ0prPwNdfJPqd9dTRJMRceQ8+XHyBx9wfSvO/FE2seFbLRbe8ito/sl2b+HTLu7jkMMe4KESVxulYcnCDivoG5MKwtJcGMRINzM+NqgdzmoZbbT78Q3ElvbXQUboZGQPgHupoA891Pxxrtrdajp0NvDPf6fHJevGE/wBZalR5WMdCSSM/7JrL8L+LPG+raRBA+qaItzdaolvHeQXEN2UjaNnZSseFVgVAGecda9c8mASl/KjEjLtLbRkr6fSobTTtPswRa2NtAC28+XEFy3rx3oA8q/4SfUtH1DxPayTrYRQTXM8NyY1ka9kCLkID8qbDyQe3PQGk8J+MPGGvaHBYjUtPg1JtVlsnvkEdwjIIRIHXZhGPOOOOK9aktbaQESW8Tgkk7kB5IwfzFJbWdnbRrHb2sEKIcqqRhQD7YoA4i88UaxB8KbfXXubOLUS6RS3DRnygfN8tn29hjnHauJ8ceKNRu/A01q2saXq7xagyR3uIYra7VF8zG9soGB4+XJJGK9l1fS9P1HTvsN7Cptt6vsB2jKtuHT3FV4D4bubiXQof7Lmms9sktmoQmHdyCU/hz9KAH+EtQbVfC+mak8Qia5tY5Sg6KSoOBWpSIqooVVCqBgADAFLQAUUUUAFFFFABRRRQAUUUUAFFFFABRRRQAUUUUAFFFFABRRRQAUUUUAFFFFABRRRQAUUUUAFFFFABRRRQAUUUUAFeQa54m8RWvxjTT7LUJzZMTFNYSNuIXyyRMqCHhcgfMZevavX6KAOb+HMep/8ACMW95q2q3moXV2POc3CIgiz/AAKqqMD65PvXSUUUAFFFFABRRRQAUUUUAFFFFABRRRQAUUUUAFFFFABRRRQAVw3xr1a/0nwik2nahLps0lwqfaxKI44uv328qQ4PThepHIruaKAPJdHvfE3iHRJLrUtSvYVh0MySWkUChLmUh1JYsm48AHA29fwrCtfFGu2/g/Uf+Eb8Q3eqRwWtsLi5vLfy102Q8OilYiQFXnlXI6mvd6KAPDbC81K7k8G6/qvjcsqPdW6XViwkt53xlFlLQqWJxzgIOOMVp+E/Gk1rp9rfap4hur2yTU2t73UHVZLdi0eVWMrGrBd3GGGQeMmvX6KAPGdV8WakLDS5NS8TapozTaW1zGsVkpe4ufNwkbAocZHG3AJ9RirFx4q1hfFvkTa9eQakl1BHFoyWqmGRGiRpizbS3ykk53Db3zXq/wBjtvt/2/yV+0+V5Xmd9mc4+mabDY2cLXLR26Kbp98/H+sbAGT+AAoA8O8KeJNW15tdnm8QT36x7AunTm3mUN5+DIiJHkIFwAGJINFzo95p/iCDWL7xl4kt7UeJ5VKsIfKGY/k/5Y5wTheuP51694c8I+HvDtxNcaPpwtpJvvkyu+BnOFDE7R7LgVuUAeGeGvFPjS7uPEi3PiKx+2RxORYR75J7J9+FIjaFABjqCz59a9m0K2ntNJt4Lm+ub+YIC89wFDuT67QB+lXa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//Z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1" name="Platshållare för innehåll 2"/>
          <p:cNvSpPr>
            <a:spLocks noGrp="1"/>
          </p:cNvSpPr>
          <p:nvPr>
            <p:ph idx="1"/>
          </p:nvPr>
        </p:nvSpPr>
        <p:spPr>
          <a:xfrm>
            <a:off x="838799" y="1513560"/>
            <a:ext cx="10550525" cy="3836963"/>
          </a:xfrm>
        </p:spPr>
        <p:txBody>
          <a:bodyPr/>
          <a:lstStyle/>
          <a:p>
            <a:r>
              <a:rPr lang="sv-SE" dirty="0" smtClean="0"/>
              <a:t>Vad är ramarna för projektet</a:t>
            </a:r>
          </a:p>
          <a:p>
            <a:pPr lvl="1"/>
            <a:r>
              <a:rPr lang="sv-SE" dirty="0" smtClean="0"/>
              <a:t>Vad ska göras</a:t>
            </a:r>
          </a:p>
          <a:p>
            <a:pPr lvl="1"/>
            <a:r>
              <a:rPr lang="sv-SE" dirty="0" smtClean="0"/>
              <a:t>När ska det vara klart</a:t>
            </a:r>
          </a:p>
          <a:p>
            <a:pPr lvl="1"/>
            <a:r>
              <a:rPr lang="sv-SE" dirty="0" smtClean="0"/>
              <a:t>Hur mycket resurser får användas</a:t>
            </a:r>
          </a:p>
          <a:p>
            <a:pPr lvl="1"/>
            <a:endParaRPr lang="sv-SE" dirty="0"/>
          </a:p>
          <a:p>
            <a:r>
              <a:rPr lang="sv-SE" dirty="0" smtClean="0"/>
              <a:t>För de här delarna kan en projekttriangel användas. Hörnen representerar kvalitet, tid och resurs</a:t>
            </a:r>
          </a:p>
          <a:p>
            <a:r>
              <a:rPr lang="sv-SE" dirty="0" smtClean="0"/>
              <a:t>Kvalitet/mål – beskriver ambitionsnivån, vad som ska göras och med vilken kvalitet på utförandet</a:t>
            </a:r>
          </a:p>
          <a:p>
            <a:r>
              <a:rPr lang="sv-SE" dirty="0" smtClean="0"/>
              <a:t>Tid – anger när projektet ska vara färdigt (deadline)</a:t>
            </a:r>
          </a:p>
          <a:p>
            <a:r>
              <a:rPr lang="sv-SE" dirty="0" smtClean="0"/>
              <a:t>Resurser – storlek på budget och hur mycket arbetstid som ska läggas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8156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799" y="603153"/>
            <a:ext cx="10550525" cy="652145"/>
          </a:xfrm>
        </p:spPr>
        <p:txBody>
          <a:bodyPr/>
          <a:lstStyle/>
          <a:p>
            <a:r>
              <a:rPr lang="sv-SE" sz="2400" dirty="0" smtClean="0"/>
              <a:t>Utvärdera målformuleringen (S.M.A.R.T)</a:t>
            </a:r>
            <a:endParaRPr lang="sv-SE" sz="2400" dirty="0"/>
          </a:p>
        </p:txBody>
      </p:sp>
      <p:sp>
        <p:nvSpPr>
          <p:cNvPr id="5" name="AutoShape 2" descr="data:image/jpg;base64,%20/9j/4AAQSkZJRgABAQEAYABgAAD/2wBDAAUDBAQEAwUEBAQFBQUGBwwIBwcHBw8LCwkMEQ8SEhEPERETFhwXExQaFRERGCEYGh0dHx8fExciJCIeJBweHx7/2wBDAQUFBQcGBw4ICA4eFBEUHh4eHh4eHh4eHh4eHh4eHh4eHh4eHh4eHh4eHh4eHh4eHh4eHh4eHh4eHh4eHh4eHh7/wAARCAGQAgA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L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85+Iuvazp/jOy0q0uns9NvbRVur4EEWRaUqH24+833A3RTye1Zi+MtVsPiDe2Lw3N3pixXQs7j51ieWGMFkYs2GwVIO1Rgk8mvTr3S9OvWla7sbedpYTbyGRAd0ZOSh9s9qzYPBvhWDVJtUh8P6el7OnlyziEb2XbtwT9CRQByl54q8cR2Nt5On6B9sk0yTVJQ8svlpErJ+7GOS2GPzdMjpVmf4gXEcslv/Zsf2kbLlIt5y1oYfMZx6kfd9MkV2jaXpzEbrKA4tzbDKDiI4yn+7wOPamLo+krexXq6dai5it/sscvljcsP/PMH+7x0oA860fx940vNCury48Kizllnt106S7QwwyLM2ADh2JKggkjANWdG8Sa1b+MdY0VrNLi+UC4cs7LDKRFzHb5Jyc9ckYHrXWaR4N8K6SZ/7N0GwtftEqzSiOIAO6nKsfcHmrt9oOjX2/7ZplrMXfzGLxgktjGfrjigDzTV/iN4osPDcN0tjYXerpLI17YQWcxeCJACchnG0gHlskHsDWlqnjrxN9pSbSdL0t7Bpre3H2iVxKzzplTxwFU9e5HTFdKfAPgs6Xb6WfDOmGytpTNDAYAVRz1YD1rW/sXSNoX+zbXaHSQDyx95BhT9QOlAHnd9r3jC8u9Lexi0lNatl1CC5SSSUWbNE0YLAD5jntnpmnt8RfEl54i0yz0fwpcXlo1vbTX7xxh/L84ZGH3qFCgEnKnPavQ00nTEn89bG3WXMjbxGM5kxvP/AALAz64rOvvBvhW+vbC9u9AsJbnTlVbOVoRuhCnICnsBigDL+Fl54nvbbWH8R3FhOI9TmitTbK4KordG3fhjFdlVHT9H0vT769vrGwgt7m/cSXcsaYaZgMAt6nFXqACiiigAooooAKKKKACiiigAooooAKKKKACiiigAooooAKKKKACiiigAooooAKKKKACiiigAooooAKKKKACiiigAooooAKKKKACiiigAooooAKKKKACiiigAooooAKKKKACiiigAooooAKKKqahqVjYLm6uo4z2Un5j9B1oAt0VhjVtQvhjStLk2HpPdfu0x6gdTSjRru8O7VtTllU9YLf8Adx/TI5IoAs32uabaSeS0/mzngQwgu5P0FcJ43+J2o+HtZt7GLwzJOskJmYPNiUID12gHH44r0SwsLOxj8uztYoQeu1cE/U9T+Nea2Q/tT9oa9kIDx6fpwjI6gEj/AOvXXhIQcpSmrpJs58TKSSUXZt2Om8J/ELw14it1e3u/s8v8UU42lT6Z6V1iOsihkYMp6EHIry7xx8NZob1/EHgmRLLUM7pbQgGGf1G08fh0qv4E8Uafql42k3b3HhjxBGdrwbv3MreoVuPw4p1MNGUfaUXddV1X9dyYV3F8lXR9+jPWqKxPtOvWP/H1ZxahEP8AlpbHa+PdT1/CrFjrum3UnkifyZu8Uw2N+RrjOo06KBRQAUUUUAFFFFABRRRQAUUUUAFFFFABRRRQAUUUUAFFFFABRRRQAUUUUAFFFFABRRRQAUUUUAFFFFABRRRQAUUUUAFFFFABRRRQAUUUUAFFFFABRRWJ42j1Z/D9xJour/2VcwqZfO+zpNkAE7drcc+tAG3RXnVh4i1bQdG0+81/VpdZlubFrsiO1jhBO1dqDHuev50mn+MPEFvdao2paBMLw3VvbW+nLdoyqzoTkSYxj144oA9Gorzp/Gt79uN9Nam0+y6dO1zp8lwNgnSQDHmBTn2IHOelO0b4lTa1odrdaX4bnuNRnuZrU2TT+UEkiAJy7oDjB67aAPQ6KzvDWqrreg2WrJA9uLmISeU5BZCeoJHXBrRJCgkkADuaACism48QWCyGG08y/mBxstV34Pu33R+dR/8AFQX3/PDS4T6fvZcf+gigDWubiC2iMlxNHEg/idgBWS2vrcMU0myuL9v74GyMf8CNSW3h+wSUT3Ikvp/+ely28/gOgrVVQoCqAAOgFAGL9h1u+5vtQWzjP/LG0HP0Ln+lW7DRdNsm3w2ytL3lkO9z+Jqze3lpZReZd3EUCersBn6etZn9tXF2dukabNcDtPN+6j/Xk/lQBtVQ1DWNOsW8ua5Uy9ok+ZyfTAqp/Zeo3vOqao4Q/wDLC0Hlr9C33jV/T9NsLBcWlrHEe7AfMfqepoAz/t2tX3/Hjp62cR/5bXZ+bHqEH9a83+FWnya14y8XatLfTrOl0IBcQnbkg+nTHHSvW9SmW2065uGOFjiZifoK8t+AWpadaeFru6vLpIp72+kkfIOAM8EnoOveuyj7uHqS72X43/Q5qutaC9X/AF953+7xDYfeWHVIR3X93L/ga5jxtoXhfxnGI77zNJ1eMfuZ5E8t1P16MPxr0CKSOaMSRSJIh6MpyD+NMura3uojHcwRzIf4XUEVzU6kqcuaDszecIzjyyWh5HofjPxB4Fv49B8eRvcWTkLa6og3Ar2ye/8AOvU2i0vWrJJilte28igo4wwI9jWPrfg2w1DT5bKOV44JOsD/ALyLPqFbofcV5rHpfjb4V3D3mnL/AGv4fLbpoFJJjHqB1H1FdlqeK+H3Z/g/8mct54ffWP4r/M9VOi3Np82k6nNbj/nlN+9j/XkfnR/amp2fGp6W7oP+W1od4/FeoqPwb4v0PxXYLc6XdKZMfvIHOJIz7j+tb9cU4ShJxkrM6oyUleL0Ken6pp9//wAet1HI3dM4YfgeauVR1DSNOvjuuLVC/aRflcfiOap/2fq9lzp+pfaIx/yxvBu/JxzUlG1RWMNce2O3VtPuLP8A6aoPNi/NeR+IrTs7u1vIhNa3EU8Z/ijYMP0oAddTR21tLcTMEjiQu7E4AAGSa878NfEgT6HrOoaiLW8e0MdxBDp0qys1tMcRA4PD+v1rvNb0221jSbrS7zzPs9zGY5QjbSVPUZrDfwD4VExktdLhsC0XkutoBErqGDDcF64KjFAGbL4/uDZNFF4Y1JtYFw8DaeJE3oFXcZN2du3aQf0rGh+LFlpVpoNnqkF1dX19EslyVXDQKzFQSoHJ9hXXaz4L0vUp3uftGoWdy9x55ntbgxuDt2lQR/CRwRUJ8B6VFLYSade6pprWcaxA2t0V85FOQsnXcMk/nQBWbWtRXwX4j1H7QxntJ7hYGCAlVXG0Y71nXfxQt9I0KS41vR7yzvozGsdtIykzhxlWDLkDOD16Yrr5PDumyaPqGlMkpttQaRpx5hyS/wB7B7Vhx/DrRlsJYGvtXkuHdHjvZLwtcQ7BhQj9gBkY96AK9n8SLO9t9OubTSL6W3urNr25lwFW0hQlXZs4JwVPA61W03x9eW9leza5pF9DLHBHPaQ7E33UbOE3rg8csvynkZrp7Pwxp8Kr9plu9Qf7EbGSS7l3tLESSQ3qeTzWfpvgHRrOO4WS61O9MojRHuroyNDGjh1jjP8ACuQOKAMbWvHGrPNbWdr4e1CzYXdrDe3LMjpbvIykxHB5+VhlhwNwrT8K/ECx13xhqXhn7I9vd2W4q3mh1lVTgkEdO3FXdR8FaTfa82rzTX6s8kc0lslwVgkljI2SMndhgDPsKTQPBOkaLrb6tazX0k2JFijmnLRwK7bmVF7AnmgDpqKKKACiiigAooooAKKKKACiiigAooooAKKKKACiiigAooooAKKKKACiiigAooooAKKKKACo7qGO5tpLeZd0cilHGcZBGDUlFAGPe+GdFvLSG0ubTzIYbY2salzxGQAR9eBz1rEufh1ozaaljay3kSNcxz3EslzJJPKUBC/vC24EA8HPFdnRQBzMPgXw3Fpg09bWYxeS8JdrhzIQzbixcncW3c7s5qfQ/CGh6P5TWcM7SRzSTiWa4eV2kcAOzMxJYkAda36RmCqWYgADJJ7UAYtx5Wg6XZ6To8KiV2ENrGxJCjqWPfCjJ/KnLoCXBD6teXGoN12OdsQ/4AOPzzTdBU6jey69KDskHlWan+GEH731Y8/QCtW+uoLK0kurl9kUa7mNADreCG3jEcESRIOiouBTpHSNC8jqijqWOAKxhc69qA/0W0i02E9Jbn55MeoQcD6E06Pw9bSOJdTnn1KQc/v2+QfRBx/OgBZPENq7mLTYZ9SlBwRbr8gPu5+UfnTRD4gvv+Pi5h0yI/wW48yTHux4H4CtiKOOJAkaKijgBRgCoL+/srCPzLy6igXtvbBP0HU/hQBWstD061k87yTPcd5p2Mjn8TWlWJ/bV3efLpGlzTKek9x+6j+oz8x/Kj+ydRvedV1WTYf+WFoPLT6FvvH9KALmoazptiwjuLpfNP3Yk+Z2PoFHNVPt+s33/IP00WsZ6TXhwceoQc/mRV/T9MsNPXbZ2sURPVgPmb6nqat0AcH8S7OSz8Cavf6lqVzdyrbMEQHy4lY8D5R1/HNW/g/p0dn8NtIhkiQtLB5kmVHJYk8/hisH9oLWLP8A4QiTSYbqN7i6uI4jGjZYDOecdOldRoUuuW2iWUNvosaQ29vGnlzThZHwoHGOB+Ndj93Crzl+S/4JzLXEPyX5mhN4fsxIZrGSbTpjyWtm2gn3X7p/EUzzPENj/rIoNUiHeM+VL+R+U/mKdD4hshIIdQSbTZj/AA3K7VP0f7p/OtdGV0DowZSMgg5BFcZ0mXa+INOllEEzvZ3B/wCWVypjJ+meD+BrUO10wcMrD6gio7q2t7qIxXMEc0Z6q6gj9ayjoP2YltI1C4sD/wA88+ZF/wB8t/QigDgviB8LS122v+DXFhqKHe9sp2xynrx6H9Kj8A+N7y7uf7FvrxtN1qI7WstQBKSn/Yf7wPsSfavQPt+tWPF/pgu4x/y2sjk/ih5/I1z3jDw54V8ewbRcLbatGP3MwGyZD6FTgkV3QxEKqUK/yfVf5o5JUZU3zUfmuj/yZ0Q1yW1+XWNOntPWaP8AexfXI5A+oFalnd2t5EJbW4jmQ/xIwNeSaJ4y8QeBNQj8PePo3uLE/LbaooLAj/aPcfqPevR/7K0bVI01GwcRtKNyXVnJtLZ75HB/HNYV8PKja+qez6M1pVo1Nt1ujaPIweRWXd6Dp08pnjja1uP+e1uxjb8cdfxqDy/ENh/q5YNVhH8Mn7qXH+8PlP4gVe0nUo9QSQCOSCeFts0MgwyHGfxB7GsDYpW897pmpQWV/dG6trnKwTsoVlkHOxscHIzg+2K57xF421nT9bntLHw7Dd2kF3DZtK155btLKPkwu0/KD94k9Oma7DWLGPUtPltXYoWwUkXrG45Vh7g4NY+kWGmarbyS31jF9vju0e7HP/HxFja/5YI9jQByWtfFDU9OtLKBPC895q7zTR3dtaCWeOMRMAxVkQk5yMZCj1xU+v8Ai3XLy9t49P0z7JpkV/awXNw915dwrvhinl4xtwQDls+1dNrXgfwzq8Speae2VuHuA8M8kTh3+8dyMDg4GRnFOm8FeGZtaj1iXTVe9jVArtI5BKfdYrnBYf3iM+9AHJ23xQuW1TW7GTQ9/wBiheaxliaQR3aq+0gO6KvU9VLCi48U+KtP1+7up9KtZYIbG2mvbf7edturMwJj+X5mx6hRx1rp7TwH4Vtb68vIdLHnXm7zi0rsME5IUE4UZGcDAqTXPBPhnWtTh1LUtMWa5hCBW8x1DBDlVYAgMAexyKAOWHxI1K/8RalpWk+G7uS2himSC+kilWLzkUn532bAmRjIYn2rOi+JniPR9D8Oz6/otpcTXsEc18bOSaUwxuwVZDiLaoPP3ioyCB0rvofB/h+HxI/iGGzeK/kB3lJ5FjbIwSYwdhOO+M1nP8NfBri3V9JZlt2YxqbmUr8zbsEbsMASSAcgdsUAZev/ABB1PS9P1O//AOEe86CG+Gn2KxyPLJcTZAyURCVTntk8dK6nwTrVzr/h231K80u50yd8q9vPGyEEHGQGAbB7ZAPtTtS8MaHqOk3OlXdir2tzKZpFV2U+YTneGByrcdQRVrQtKs9F0yLTdPWVbeLOwSTPK3JzyzEk/nQBeooooAKKKKACiiigAooooAKKKKACiiigAooooAKKKKACiiigAooooAKKKKACiiigAooooAKKKKACiiigArF8Qu19cQ6FCT/pA33TD+CEdR9WPH0zWnf3UNjZy3c7YjiUsfU+w96oeG7WZIZNQvFxeXjeZIP7i/woPoKANWNFjRY0UKqgAAdhWHc/8TjXltBzZaewkn9JJuqp/wAB+8fwq7r1+1hY7oU8y6mYRW8f96Q9PwHU+wNSaLYLpunx2wYyPy0sh6yOeWY/U0AXCQASTgDqax31+KZzHpdpcai4ON0S7Ygfd24/LNN8RSPeTw6HbsQ1yN1yy9Y4R1+hPQfjWxDHHDEsUSBEQBVUDAAoAx/suvX3/H3fRafEf+WVoNz49C7f0AqxYaHptnJ5yW4lnPWaYmSQn6mrtzc29tGZLiaOJB1LtgVlf299qO3SLG4v/wDpqBsi/wC+24P4ZoA2qqahqVhp6g3l1FCT91Sfmb6Dqfwqj9h1m95v9SW0jP8Ayxshg/QyNz+QFW9P0fTrBjJb2qCU/elfLyN9WOSaAKf9qalecaXpTqh6T3n7pfqE+8fxxR/Ytzec6xqc9wp6wQ/uovpgcsPqTW1VDUNZ02xYJPcr5p4WJPmdj6BRzQB5n8ZLO0/tnwh4es7aKKO51AOyooGduBk/nXrdeOeILi81/wCOGiQWtu1q1latKv2pOnU7ioOfTg4r0r+xJ5P3lzrWoPcfwvGwjVPogGD+Oa7MT7tOnHyv97OahrUqS87fcjWmijmjMc0aSIeqsuQayX8P28LGTS7m402QnJELZjJ90OVNJnxBY9Vg1WEd1/dTfkflP5ipbXX9PlmFvcNJZXB/5ZXKGNj9M8H8K4zpIhc69Y/8fVlFqMQ/5aWp2SY90Y4P4H8Ks2Gt6beS+Slx5Vx3gmUxyf8AfLYJ+o4rRBDDIII9RVe+sbO+i8q8tYp09HUHFAFiqmoaZp+oLtvLSKb0LL8w+h6iqH9jXVp82k6pPCvaC4/fRfqdw/A/hR/auo2fGqaVJsH/AC3tD5qfUr94flQBS1rwr9u06WwF19qtJBg2t8vmoPo3319sGvMYrXxt8Lb2S6sbOXUPDpbdLbiTzBGPUHqv1xj1r2rT9SsL9N1ndRS+oVuR9RWd4+1BdL8GatfFtpjtX2n3IwP1NdWGrSi/Z2un0OevSjJc+zXUk8IeI9N8U6LHqulyM0THaysMMjDqp96j15Tpt9FrsQ/dqBFeqO8WeH+qn9CfSuL+CsE+geFdJNxn7PqwMjE9I5iePwYfrXp8iLJG0cihkYFWUjgg9qzxEIwqyjHZMujKUqcZS3aBWDKGUggjIIrD1f8A4lOrRawgxbTbYL0DoBn5JPwJwfY0/wAPu1jcy6DOzHyBvtXY5Lwk8DPcqeD+B71rXMMdzbyW8yh45FKsp7g1iaklFY3huaWEzaNdsWns8CNj1kiP3W+vY/StmgAooooAKKKKACiiigAooooAKKKKACiiigAooooAKKKKACiiigAooooAKKKKACiiigAooooAKKKKACiiigAooooAKKKKACiiqGvX/wDZ+ntKi753IjgT+856CgChe/8AE411LFebOxYS3Ho8n8Kfh1P4VvVR0Kw/s/T1hZt8zEyTP3dz1NVfEc8kxh0a1YrPeZEjr1ihH3m9j2HufagCPSs6rq0msNzbQbobIdj2eT8TwPYe9at/dQ2NnLd3DbYolLMafbQx21vHbwqEjjUKqjsBWNe/8TjXUsBzZ2LLLc+jydUT3x1P4UAT+G7WZYpdRvVxeXrCR1P/ACzT+FPwH6k1Y12+/s+waSNd87kRwR/33PAFXqw7D/iba2+otzaWZaG19Gk6O/4fdH40ASWGg2ibLjUF+3XmMvJMdwDd9qngD04rYHSmXEscEDzSsFjRSzE9gKw4P7Z1iJbhbkabZycxqiZmZexJPAzQBr3t9aWUfmXVxFCv+02KzP7buLz5dI02a4HaaX93H+Z5P4VPZaDptrJ5xhNxP/z1nbzG/WtSgDE/srUrzJ1TVHVD/wAsLQbF+hbqf0rQ0/TbDT1Is7WOIn7zAZZvqx5P40moanYWA/0u6jjJ6LnLH6DrWe2q6neKf7M0xo48f6+7+QY9QvU0AcN4OI1H47eJtRz+7s7dYAT0B4B/ka9Dn17SIZ/Jkvog2cEg5C/U9BXl3wT0uLXLrxJrV9JI/wBo1BlZY2KJIRnOQO3PSvW7exsre3NvDawpERgoEGD9fWuzHaVeXskvwObCa0+bu2/xJYZY5kEkUiyKehU5FNura3uoTDdQRzRnqsihh+RrLm8PWqyGbTpp9Ol9YG+U/VTxTPtGv2H/AB8WsWowj/lpAdkn/fJ4P4VxnSObQWtzu0jULixP/PMnzIv++W5H4Gk/tDWLHjUNN+0Rj/ltZnd+anmrNjrmm3b+UJjDN3inGx/yNaVAFDTtY06/4trpC/dG+Vh+B5q/VLUNK0+/5urWN37OBhh9COaof2ZqtjzpmptLGP8Alhd/MPoG6igC7qGj6dfP5k9som7SxkpIP+BDmvMfjRqN1beDZvDNxI01zc3cUULt96WFj1+oPBr1DRr9dQs/N8sxSoxjmjPVHHUV5h8YpJL/AOInhXSoIPPe2LXroOrBeo/IV14FfvlJ9Nfu1ObFv90130+89Ft9GgPhS30c/KsduiIw6oygYYe4IqTw7eyXVm0N1hb21byrhf8AaHRvoRg/jV2xuYbyziurdg0UqhlPtWTrY/szUYtcjB8ogQ3oH9wn5X/4CTz7H2rlbu7nQlZWLHiK0mlgjvbJc3tm3mQj++P4k+jDj64NXdOu4b6yhvLdsxyqGHqPY+46VOCGAYHIPQ1hW/8AxJ9ea1PFlqLGSH0jm/iX2DDke+fWkMk8SQSxGHWLRS1xZ5LqOskR+8v9R9K1bWeK6to7iBw8UihlYdwakPIweRWFpH/Eq1aXR34t5szWZ7AfxJ+B5HsaAN2iiigAooooAKKKKACiiigAooooAKKKKACiiigAooooAKKKKACiiigAooooAKKKKACiiigAooooAKKKKACiiigAooooAKwrH/ib64+oNzaWRMVsOzyfxP8Ah0H41P4juZhFFp1m2Lu8by0I/gX+J/wH64rQsbWGys4rWBdscShV/wAfrQAt3cRWttJcTsEijUsxPYCszw5BNJ52r3iFbm8wVU/8s4h91f6n3NRap/xNtYj0lMm2tys12R0Y/wAKf1P4VujgYFAFHXb46fYNJGnmXEjCO3j/AL8jdB/U+wNLolgNO09IC/mSsTJNJ3kkPLN+f6Yqhp//ABNtak1NubS0LQ2g7M3R5P8A2Ufj61tSyJFE8sjBUQFmY9AB3oAy/El1MIotNs2xeXrFEI/5Zp/E/wCA/UitCxtYbOzitYF2xRKFUfSsrw7G95PNrtwpDXI22yH/AJZwjp+LfeP4Vo6tfR6dp8t3LkhB8qjqzHoB7k0AZutE6pqcWixn9ymJr0j+7/Cn4n9BW4AFAAGAOgrN8P2MlpZtJc4a8uW824b/AGj/AA/QDim+I72W3tUtrPm9um8qAf3T3b6Ac0AMudbBne202zmv5kO1inyxqfQuf6ZqP7FrV9/x/agtnGf+WVoOfxc8/lWlpdlFp9hFaQ/djXknqx7k/U0+8urazhM11cRQRjqzsAKAK2n6Nptid0Fspk7yP8zn8TzTPFN19i8N6ldg4MVrI4PuFNVzrc12duj6dNdDtNL+6i/M8n8BXIfGJdTtvh3ql1qGqHeyCOO3t12R5JHBP3m/PHtWtCHPVjHu0Z1ZcsJS7IrfAy+sdL+Hds00ha6u5pJvJiXfIcnHQdOnfFdx9v1yUedb6OiQj/lnNNtkce2OB+NVPhnpcOmeCNIiSBI5Tao0hC4JYjJz+ddLVYqfPWnLzZOHjy0oryMi38QWRkEN8sunzn+C5XaD9G6H861wQwBBBB6EVHPDDcRmOeJJEPVWXIrKbQRbEvo97Pp5zny1O+I/8APA/DFYGxoX1hZ3ybLu2jmH+0vI+hrN/se8sudI1KWJR0guP3kf0GeRS/2hq1jxqWm/aIx/y3s/m/EoeR+Gavadqmn6gD9kuo5GH3kzhl+qnkUAUP7YvLLjWNNkiQdbi3/eR/UjqB+dbMMkc0SSxOHRwGVgeCDTiAwIIyD1FYWik6Xqcuiyf6h8zWRP93PzJ+B5+hoAW/8A+JTraakvFpdlYrodlf8Agf8AofwriPD3/E4+PmtX33otLtVtwD/Cx6/1r0vU47eXTriO6UGAxtv+mK8v/Z48u4i1/UmkMk9xekBm+80Y4U+/1rsw/u0qk/K33s5q3vVIR87/AHHd6d/xKdbk01uLS7JmtT2V/wCNP6j8a25o0mieKVQ8bqVZT0IPUVS16wbUNPMcTeXcxsJLeT+446f4fjTtDvxqOnJOV2SglJoz1Rxww/OuM6Sn4ekktJptDuGLPbANbux5kgP3T9V+6foPWrutWK6jp8lszFH4aNx1RxyrD6GqviO1mMcWpWa5vLImRFH/AC0T+NPxHT3ArQsbmG8s4rq3bdFKoZT7H+tAFTw/fvfWP79Ql3CxiuE/uuP6HqPrR4gsXvbIG3YJdwMJbd/Rx2+h6fjVPVh/ZOrx6wmRbTYhvAOg/uyfgeD7Gt0HIyORQBU0e+TUdPjulXax4dD1RxwVP0NW6w5P+JRr4l6WWottf0jm7H23D9RW5QAUUUUAFFFFABRRRQAUUUUAFFFFABRRRQAUUUUAFFFFABRRRQAUUUUAFFFFABRUV3PHa2k11Lny4Y2kbAycAZNcFqPxT0+y8PLq11pF3pXnzRw2S6zPDZpclxkEPvbCgDJJHpxQB6FRXLaF8QfB+raFNrUXiDS4rO3nNtPM95H5aSBtuN2cckceowava94s8O6JZvcahrOnwYgM6I9yitIgGcqCeRjvQBt0VyegeONJ1Dw3a6re3+j2E11C00MP9pxyhkHQhuAeOvpTfCvjSxuvBcPiLxDqWj6dC8rRmYXkYgzkhRv3lckdt1AHXUVkWPijw1f30VhY+INKuruaPzYoIbyN5HTGdwUHJHvVjT9b0bULyaysNWsbu5gUNNDDcK7xg9Cyg5GfegC/TZZEijaSRgqKCzE9ABTqw9dZtRvodCiJ8tgJbxh2iB4X6sePoDQA7w8jXs8uuzqQ1wNlsp6pCDx/31978qu63frp2nSXG3fJwsUY6u54Aq4oCqFUAADAA7Vh23/E415rs82dgxjhHZ5f4m/DoKALugWDWNgBM2+5mYy3D/3nPX8ulQeI7mUpFpdmxW7vSVDDrFGPvv8AgOB7kVqTyxwQvNMwSNFLMx7AVkeHIpLmSbW7pSst1gQof+WcI+6Pqep+tAGrZ28NnaRWtugSKJQqKOwFZGvE6nfxaDGT5ZAmvWB6Rg8J9WP6A1p6pew6fp815NnZEucDqx7Ae5PFVfDtlNbWr3N4B9uu2864PXaT0QH0UcfnQBpKAqhVAAAwAO1Yg/4m+v562Wmtx6ST/wD2I/U+1WvEN9JaWaxWoDXly3k26n+8f4j7AZJ+lWNJsY9O0+K0iJYIPmZurseSx9yeaALLsqIWYgKBkk9hWJoKtqV/LrsoPlsDFZqe0YPLfVj+lL4hke9uIdDt2IM433Lj+CEdfxbpWzFGkUaxxqFRQFUDsBQBFf3UNjZS3dw22KJSzH+g96y9G0tZwuqarAst9MfMAf5hAp+6ig9MDH1NNvf+JvrqaeObOxIlufR5OqJ+HU/hW6eB6CgAHA4ryr9ou/t5fDthoscytPc38YaNGywA9h9a7W2im8QmW6lu7iHTd5S3ihbZ5yjguzDnBOcD0571wHxH0+y/4WV4L0GztY4k89rltq8nB7nqeneuzAfx1Ltd/cjmxf8ACa72X3s7+zm1ua0ht7DT0sIUjVBLdnLYAxwg/qRU39hSyfvbrWNQkuf4ZEcIE/3VHH55raqCW8s4Z1gluoElf7qNIAx+grjbOky/+KisP+eGrQj/ALZTf/En9KltvEOnvKILoyWFwf8AlndLsz9D0P51rVHc28F1EYriGOaM9VdQw/WgCQEEAggg9CKz9U0ix1Bd0sIScD93OnyyIfUEc1Sn0R7GN7jQria3lUblti5aGQ/3Sp6Z6ZHStPSr6HUbCK8hyFccqeqMOCp9wcj8KAK3h2+mubaS2vOL60byrgYxuPZx7MOfz9KXxDYyXlkHtm2Xluwlt2/2h2+hHB+tVdfR9PvItegUkRjy7xFH34s/e+qnn6ZrajdZI1kjYMjAMpHQg96AOT8a6/HH8M9T1eI7H+yumw9VkPylfqDmsX4f6XJoPw90LVLeM+bDD5l0gHLxOct+I6/nWX8eIZrbT4dNtmAt9cvYldAeVkBGSPYjr9K9UsbZLbToLPaCkcSx4xxgDFdkvdwsV/M2/uOaPvYhvsvzJYZI5oUmiYMjqGUjuDWLdD+yNeW8HFnqDCOf0SborewPQ++PWjQ2OmajLocrHysGazYnrGTyn/AT+mK1tRtIb+xms7hd0UqlT6j3HuOorjOknrCsf+JRrj6efls70tLbeiSdXT8fvD8as+HLuaW3ksbw5vbJvKmP98Y+V/ow5+uR2qbXbD+0NPeFG8udSJIJO6SDlT+dAFq6giubaS3mQPHIpVlPcGsrw3NLCZtGumLT2ePLc9ZIj91vw6H6Va0K/wD7Q09ZZF8udCY54/7kg4I/qPY1W8R28sfk6vaKTcWeSyj/AJaRH7y/1HuKAL+qWUWoWEtnN92QcHup7Ee4PNVfDt7Jc2j291xeWreVOPUjo30Iwav2s8V1bR3ELB45FDKR3BrH10NpuoQ65ED5XEN4o7xk8P8A8BP6GgDcoqhr2r2mi6Lcatdl2t4EDERruZySAqqO5JIA+tZdn4rhnfTluNMvtN+2JO7rfBY3txEATuAJGCG6gkUAdHRXN3/i61tp444rWSdHeVRIsibW8uEy5GCcgjjnHX0q3Y+J9FnTTkn1Kytb3UIY5IbOW5QSsXUMFC5yTg9hQBs0Vl2fiLw/eTXkNnrmm3Eljn7WkV0jG3x13gH5fxqt4e8UaZr02of2VPBeWtpsxc286yxy7lz8pU44xjrQBu0VmSa9pdtoaa1qV5BplkwBMl5MkapnoC2dv60y78SaFb2kFy2r6eVuk32g+0p/pPGR5fPzZx2zQBrUVh+HvFWi6zpr3cOoWSvBEJLuH7SjNagjP7zB+Xj1xVa88e+ELVtILeINNki1edrezmjuo2jkdQSQG3Y7Y4zyQKAOlorIbxR4aWC9uG8QaUsNg4jvJDeR7bdj0WQ5+U+xxVWXxloKa0mlLewSTPALhSlzEQYiCd+N+4rgdcYoA6GiuN0D4oeBtcv7Gw03xHp011ehzDCt1GXypxgqGyCewrsqACiiigAooooAKKKKACiiigCtqlu91pl1axsFeaF41J6AlSBXm3hjwBeW2j6dptx4Z8M6SllqMF1IbOZphdBFKszBolwxyPX616lRQB5FrPw31q5002sdnprR2mq3F1bwwalNZfao5ix/ePEmUZd3Aw4OO1b9n4FKafexmzsYpJ9IjsYVeVrgwsA2QZHXcy5I5PJ9K76igDgj4Iu4re6ez/s+G8bRobCCVVwUdB82Dt+VT6gZ74rzrxN4R8UeGfCUcUNlcXElxqclwyWkst+YEaMKVZngkY5558vjsRX0FRQB5BpPgXXbzX/DuuC1j0y0shDKkDX8qvAgiZGhMKoEY5Od7HPbArrPCfg1tFv9IuljsUe0sZre4aFcNIzurA5xyOD19a7OigArF8NAfa9X3jNx9sIkbuV2goPwU1tVjaf+58WalDjieGKf6nlD/wCgigCbxNczW+llbdgks8iwK56IWON34Vc060hsbGKzgXEcS7R7+p+p61R8XRNL4eu9v3kUSKfQqc/0rRtpVnt4pl+7IgYfQjNAHBfEDxz4asdXi8P6nqBhRSJLwLEzfKOVTgd+9H/C4PAigKmoTsBwAtq/+FYHxu0mWz8Sab4s0+yiuZLWMtdQyIGWZFPIwRzwa7/w1D4Y1zRLXVtP0rTWguIwykWycHuDx1Feh7PDxpRqNN331W/3HHz1nUcLpfLp95xOofFfwle6vbGSa8Nja/vdot2zJL/D+C8n6kelX2+M3hEfdj1JvpbGul8H6Xpf9iRq2m2ZljkkjkbyFyXVyCenqKf4rs7OPSljjtYIUmmjhlkSJQURmwSP896z9phf5H9//AL5K/8AMvu/4JwMPxa8OSa3LqdzZaq4RPKtFW3ztU/ebr1Jx+Aq9J8bPDqgkaRrh/7d1H/s1ekQWNnBEkcNrCiIAqgIOAKy76JdQ8QQ6eVVba0VbmVcf6xiSEH0BBJ/Cj2uG/59v7/+AHs6/wDOvu/4J51o/wAWdMt2uLqbQdcmu7lyzssAwqj7qDnoB/M1cufjJD5LC38L6z5jArHvjABbtXqtYVlnVtde+PNnZExW47PJ/E/4dB+NHtsP/wA+/wAf+AHsq38/4Hn2i/EuawsRCng3W55WJkmkKYLueppNY+J2r39q+nW3gvWIpJl+frv8vOGxx1I4z2zXrlxNHb28k8zBI41LOx7AdayvDkMs3naxdKVnvCCiH/llEPuL/U+5NHt6H/Pr8WHsq3/Pz8EcJB8SPEMUKQ2vw01cRooVFBIAA6D7tY+hXHifxT8WItek8MzWAsLUxeXdOVWNiO7bepznGK9d12//ALPsGlRfMnciOCP+/I3CijQ7D+z9PWF38ydiZJ5D1eQ8k/0HsBT+tQinyU0m1bdi+ryk1zTvbXZFP+ytSvOdT1eUIesNmPJX/vrlv1FWIdA0aK3eBdNt2ST7+9Nxf3JPJqfUtSstOjD3lwkQP3QeS30HU1QGuXEgMtvot/Lbr1cqFJHqqnk1xHUH9gtbc6TqV1ZekRbzYvptboPoRTZNR1TTAH1a2t5bUEK11bMRtzxlkPQfQmren61p97N9njlaO47wyqUcfgavTxRzwvDMgeN1Ksp6EHqKAHghgCDkHoaw2/4k+vbulhqT4b0juOx+jj9QPWneHZJLWWbRLpy0tqA0Dt1khP3T9R0P0rR1Syh1Cwms7gHZIuMjgg9iPcGgCw6q6FHUMrDBB7isTQmbTb+TQpmJQAy2TH+KPPKf8BP6Yqx4dvZri3ktbz/j+tG8qfjG/wBHHsw5/OneILGW7tUmtSFvbZvNt2P94fwn2I4oA86+I8A8Q/Fvw34f3sqW0L3Uu3qPQ/hivRPD17Jc2r291xeWreVOPUjo30I5rzv4eTf8JB8XvEOvNGyx2lultGGHKN/Ep/Wu81tTp+qW2rxcB2W2uV/vqT8p+oP6V2Yv3eSHZL8df1ObDa80u7/LQseI7KW6tEuLX/j9tG823PqR1X8RxVnSr2LUdPivIfuyLyD1U9wfcGrVYulqLbxLqNrb58h0Sdl7JI2QcfUAH8a4zpDX1awuoddhUkQjy7tQPvwk9fqp5+ma2UZXRXRgysMgg8EU242iCQyAFNp3A9CMVm+EAw8NWJbOGj3oPRCSVH4KQPwoAgvVOla8moID9lvSsNyB0WToj/8Asp/CtysXxN+9uNLs+olu1Zx/sqC38wK2qAMTQ1+w6te6THzbgC4hA/5Zhjyv58j61rXvlfY5vPUPF5bb1PQrjmsvRP32tavddR5qQr7bV5/U1N4rmaDw9eun3zGUUepbj+tAGZbWt3efD8WsVtZXsk1uVWC9z5MqH+ByATgrxnB+hrkB8N9Zu9LsIri7gsvsc89xBZLdSXEFvuCbIMuoMkOVOVIAAIwOBXp1hCtvYwQLwscaqPwFT0AcG3hDVZrqS6kexiaW6nuGjRmKr5loIQAdo6MPy/KoV8AzmCdpF09rphp4jmKksn2dQGwcZHQ4xXoVFAHkT/DfxFca/rOoXFzaAXVvNErPeSyrcFnDJuiKhYlGMELuz1rrvBWgapYrq11qVnpNhPqIT/RtPZmijKpt+8VXOfXaK6+igDitX8MavJ8ObXw/ZyQPcwhBKguGgWZQeVEqqWT6gZrN8EfD+80e3sBqLWVxLaafcW0bF3laNpJS4w7jJwDjd1r0eigDySP4c+ILvRJ9NvU0bThBYC0t5NOmkVrsiRXzIwVTGPlxwWI3E57Vb0fwJqNhpmmTQ6Lpsd9Z6o13Jb3GrTXiSK0ZjLCaSPcGAOQoXHyjnvXqFFAHlY8FeJF0XVLVdN0vY94k2nWf9qSbYGDMxlM3k7iSTny2DL2ziku/APii+8XaTqd/e2k6WghaSdbqSMDapDxi3VPLbJOdxP4CvVaKAPO/DfhDV9J1DSpv7K0HZYzTxM6SEO0DtuWQfuvv9tucf7VeiUUUAFFFFABRRRQAUUUUAFFFFABRRRQAUUUUAFFFFABRRRQAVjX/AO58WadN0WaCWFvcjDL/ACatmsbxR+7GnXn/ADwvY8/R8p/7NQBqXkQntJoW6OhU/iKoeE5TL4etN3DInlkem0lf6VqVi+F/3T6lZnrDeMQPRWwR/WgBniuOPztNnmUPGLgwup6MsilSDXB+D5ZPh/8AECfwheORo2qOZtMkbojnqmf88/WvQ/F8bP4fuHQZeLbKvsVYH+WaxPiX4ZXxd4SH2U7dQgAuLKUcEOBnGff/AArqw1SKbpz+GX4dn8jnrwbSnHdf1Y2fD/7nUdYs+gS681B/suoY/wDj26pPFsPn+HL5R1WMyD6r839K434UeKT4gvT9q/d6mtmIb2M8ESRPjdj3D/pXoc8azQSRMMq6lT9CKwqU5U5uEt0a05qcVKOzG2UwuLOG4HSWNXH4jNZlx+58X2r9FuLSSM+7KQw/TNL4PkZ/Dtqsh/eRAxN7FSR/Sm+I/wB1eaTd9PLvBGT/AL4K/wBags2HXcjL6jFZHg5v+JGkPeCR4j+DGtisXw5+61DV7XoEud6j2YA/zoAXxfzpkQfmA3UQnX+8hbGPzxWyOAAOlZniqLzvDt8oGSsRkUe6fMP1FXbGXz7KCYHO+NW/MUAZVsv9oeJbi4mx5enYigj/ANtlBZ/yIA/Gti4ljggkmlbakalmPoBWTB/o/jG5j7Xdokg+sbFT+jj8q072FbizmgcZWRCpH1FAGX4ft3upZNbvY8T3H+oRhkwxfwj2J6n61tVl+FJmn8PWbSHMiJ5b+zKcH+ValAFDXNOXUbMopEdwnzwS45Rx0P8AjRoV81/YCSVPLuIyY50/uuOtXmYKpZuABk1j+D1ZtJa6cfPczPMT6gtx+mKADxVH5NtHrEJC3Fgd4/24zw6fiOnuBWwjblDdMjNZHiv95bWdiOt1eRIf91TvP6Jj8a2KAMW4AHjK08n5XNo5nI/iQEbc/QmtqsWw/f8Ai7UZv+feCKFT/vZY/wBK0NXnW10u6uGOBHEzfpQB5N8M71tJ+LOt6XKClvrBe6t8/wARVjz/ADr0nxFmXUNJtRyGuvMYf7KqT/PFebfFCzl0C28I+LYRiTTpEjuSP7rcnP45/OvRkmjvvFNnLE2UisTMp9pCAP0FdmK9+MKvdWfqtP8AI5cP7spU+zv8mbtYvh/99qmsXn965EI/7ZqF/nWy7KiM7HCqCSfasjwarf2DFNIP3k7vM3uWYmuM6iXxXM9v4dvpI/8AWGEqg9WPA/U1es4VtrSG2T7kUaov0AxWZ4n/AHv9m2X/AD8X0eR6hMyH9ErYoAxbr9/4xs0B/wCPa1kkYf7xCj+tbTEKCx4A61i6V++8TatcEf6pYoFPtgsf1NXNfn+zaLeTZxthbB9yMCgCr4PBbR/tLDDXM0kx/Fj/AIU3xV+9Gn2YPM94nHqF+Y/yq/o0H2bSbSDukKg/XHNUL/8Af+LdPhxlYIJJj7E4Uf1oA2qKKKACiiigAooooAKKKKACiiigAooooAKKKKACiiigAooooAKKKKACiiigAooooAKKKKACiiigAooooAKy/FkTS+Hb3YMukZkT/eXkfqK1KZcxiW3kiIyHUrj6igBLWQTW0UynIdAw/EVk2f7nxdfQ4wtxbxzfiDtqXwlIX8O2asctEnksfdCVP8qi1T9z4n0u46LIskJ9yRkfyoA1b2EXNnNbt0ljZD+IxWf4Sm87w9ZseqpsP1Xj+latYvhj9zJqVmePJvHKj0VvmH86APPPHlr/AMIJ8QrLxxaRn+zb1/I1KNf4Wb+L+v1HvXrNtNFc28dxBIskUih0dTkMpGQRWB8StOt9U8GX9rdKWhwsj464VgTiuT+EGrXej6ne/D7W5CbqxJexkb/ltD14+nX8/Su2X+0Ueb7Ud/Nf8A5F+5q2+zL8/wDgna+Gv3N1q1l3ivDJ+EgDD+dP8YKx8P3EiDLw7ZV+qkGmW/7jxjdR9FubRJPqysQf0IrT1GH7Rp9xDjO+Jl/MVxHWTRsskaupyrAEfSsaD9z4xuVJwLi1RlHupINWfDM3neH7FyckQqhPuvyn9RVbVcQ+J9KuP+eqyQfpn+lAGxIiyRtG4yrAgj1BrK8HuzeHraOQ5khBhf6qSD/KtesTQZEtdU1LTJGCSG4a4iU8b0f5iR6/MSKAF18i31bSL8naiztBIfaRcD/x7FbVRXltBeWz211EssMgwysODWKtzdaBKsN8z3Olk4jujy8Hosnqvo35+tAD7i2utHuJbzT43ubSVi89oPvKT1eP39V70/8A4SXS+4vgfT7BN/8AE1sKysoZSGUjIIPBFLQBgyzXevFre1Wez07pLO6FJJR/dQHkD1JratoY7e3jghUJHGoVVHYCpKxtR1O4mvDpejqslyP9dO3MdsPf1b0X86AC7IufFtlCDlbS3eZx6MxCr+gb862apaTpsGnROIy0k0h3TTOcvI3qT/TtUmqXkNhYS3VxIqKq8Z7nsB6k0AZ/hX94uo3nUT3shU/7K4UfqDS+MCW0Y2463MscOPUMwB/TNTeF7aS10C0hlUpIU3up6hmJYj8zVfW/32uaPag9JXnYeoVf8SKAIPiFoqa54J1LS9oLNATF7MoyP5VyvwC1GfVvD0txdjE9pssuTzhB3/OvSz0rxv4VXg0f4o67oe3y7TUS11ajt1Ocfr+VdtH95QnDqtV+TOWr7laM++n+R6n4nn+z+H76T/piyj6twP51Y0uH7Npttb/884lX8hWd4tzJaWtoOftF3GjD1UHJ/lW0OBiuI6jHvP33i2wi6rb20sx9mYqq/pvrYPAzWPpn77xNq1x1ESw2w/BS5/8ARlaGpzfZtOubj/nnEzfkKAM3wiC9ndXZ5+03csin/ZzgfypfF536bFa9ftVzHCR7Fuf5VP4Xg+z+HrGPp+5Vj9W+Y/zqDV/33iHSbb+40k7D2C4H6mgDZFYum/v/ABTqlxnKxJHAPY4LH+YrarG8J/vLe8vD1uLuRvqAdo/QUAbNFFFABRRRQAUUUUAFFFFABRRRQAUUUUAFFFFABRRRQAUUUUAFFFFABRRRQAUUUUAFFFFABRRRQAUUUUAFFFFAGP4Y/dnUrT/nhevgezAN/Mmm+Lv3draXgGTb3Ub/AIE4P86dZfufFeoQ9p7eKZR7qSp/mKn8TQtcaDexqPm8olfqOaANGsa1/ceMLyPtc20c34qSp/QCtDSphcaZbTqch4lOfwrP1f8Ac+IdIuegcyW7e5YBl/8AQTQBo6nALnTrm3YZEkTLj6ivMviDo15e+FtH8aaMCNb0eJHbaOZUX76++CD+teq1i+FVVbO9sGAK215LHgjqGO//ANnrWjVdKakjOrTVSLizG0LxBaeIB4d8Q2rALcCS3lTPKSFclT9Cprs68P1GCb4d/ECOzUEaDq13HcW5P3YJQ2GHtwT+GK9j1LVtL02LzdQ1G1tU7NLKFB/OtMRR5Zpw1i9V/XkRRq80ff3W5T8J/u7O6tOn2a7ljA9s7v8A2an+J4Zmtre7t4mlktJ1l2J94r0YD1OK4G7+KnhbR9bvWtJ5dUhucORaxkmOQDBBzgEH1FIvjrx/ryg+GvBTW8Lj5bi9fAI9R0H86qOCrNXasvPT8xPFUk7J3flqem6feW1/arc2sokjbv3B9COx9qyvFd14fjtf+JtqlvYvF88UvnBJYm9V7/4154/gT4jap9pvNS8Uw2Msy5kt7EFBKR2YjAz781d8JfDHwXcbpb1L/UL6E7Z4r6U7o291Hb0PINP2NCHx1L+i/V2F7WrL4YW9RT8YtBsUezeSbWbmMhYpbKL5Zx68/dPt+VMfxd8R/ECNHoPgtLGBxgTag3b3BxXoFp4c0G0s2s7XSLKGBhtKpEBkfXrVVZrzQG2Xkkl5pZPyTkFpLf2f+8v+11Hf1o9tQh8FO/q/0Vg9lVl8U7eh5ndzfEjwJDDf6pfQ3OkSPi4S1gEn2ME9VBxx+leiaK+pazpsOo6b4siuLaZcq62KfkeeDV6fxB4ZnheGbV9NkjcFXRplIYehryvUZovh3rLaz4S1O11DQ7h83mlpOGaPP8SCqThiVayjPp0T8vJkvmoa3bj+K/4B6i2l65IDHN4kby24by7REbHs2eD71qadZW2n2q21rGEjX8ST3JPc+9Y2keNfDGp6fFeQazZosig7JJQrofQg9DU0+vRXRFtoLQ6hcuPvq2Yoh/edh/Lqa4pRcXZ7nUmpK6Lmr6pb6csaMrzXMx2wW8Yy8h9vQepPAqtp+lzy3a6lrEizXI5hhX/VW4/2fVvVj+FT6Rpa2Ra4nla6vpR+9uHHJ/2VH8K+wq3fXdvY2r3V1KsUSDLM1IZK7KiF3YKoGSScACsPTJP7U199UhVjZwwmGCRhgSMTlivqOAM96attc+ICk1+kttpoIaO0PDzehk9B/s/n6VvKqqoVVCqBgADAAoAr6pN9n025n/55xMw+oFeQ/Eu1fw7L4O8XwLtNqyQ3BA/hfn+pr0nWrptUMui6cBKxIW5mz8kK55Ge7H0qt8TNDXW/AWo6Yi5cQbocdQy8jH5V04SoqdZN7bP0ZhiYOdNpb7/cWb2VL7xDo6xtlFie54PBBAA/nW9XmnwO1WTXNKiuJx+90+1SzY/7QJJ/pXoOr3P2PSru7/54wPIPwUmsqtN05uD6GlOanBSXUo+E/wB5Y3N5/wA/V3NKD6ruIX/x0CjxkzDw/PFGfnnZYl9yzAVZ8PW32PQrK2/55wKp+uKqeIv32o6PZ/37vzfwjUtWZZsxqsaKijCqAAPaseD9/wCMblscW1oiA+7nJ/kK2axfDf7261W86iW7KqfZQB/PNAGlqc4tdNubhukcTN+Qqt4ZgNvoFlE33hECT6k8/wBah8XsRoUsK8md0hA9dzAH9M1qxqI41jXooAFADqKKKACiiigAooooAKKKKACiiigAooooAKKKKACiiigAooooAKKKKACiiigAooooAKKKKACiiigAooooAKKKKAMbUP3PirTJu00UsBP4bx/6DWvKgkieM9GUg/jWR4p/dpYXfTyLyMsfRScH9DWzQBj+DXzoUcJGDA7w/wDfLEUeLht0yK7HW1uYpR9NwU/oxpvh7MOqavaHjFwJVHorDP8APNXtctjeaNe2q/elgdV+pBx+tAFwHIBFY2m/uPFOqQHhZoop0HvyrH9Fq5od0t5o9pcqQd8Sk47HHIqLV9NkuZY72zn+z30IIjc8q6nqjDuP5UAU/Hfhex8XaDJpd4zRHcHimVctEw7iuC0n4Z+GbLVVt/FBvNQupW/c3E8x8mf0HHIb2J+lekaPqy3kj2lzCbW/i/1kDHqP7yn+Jfert9aW97bNb3USyxN1B/mPQ1vDFVqceWMrIxnQpzlzSjdlHSvDuhaVH5enaRZWwxglIRkj3PU1UltrrQCZtOje407OZbQctF6tH7f7P5UR3N3ocwg1B2uNOJxFdnlov9mT2/2vzreVlZQysGUjIIPBFYyk5O7ZqkkrIisbu3vbZLm1lWSJxwR/Kqmr6WLwrc20xtL+MfurhRnj+6w/iX2/Kq19plxa3baloxCStzPbE4jn9/8AZb3/ADq7pOp22pRMYtySxnbLC4w8behFIZBpmqtJcf2fqMa22oKM7M/LKP7yHuPbqK1Kqarp1rqUAiuEOUO6ORTh429VPY1mrL4ktB5H2K31AL92fzhGWHbKnvQBteVH/wA80/75FBhhZSrRIQRggqORWN9u8Sf9AKD/AMCx/hR9u8Sf9AKD/wACx/hQBwnibw1qngbWJfFXg6AT6fId2oaXjII7sld54M8SaT4n0hNQ0qRSDxLEeHjburCkN94jIwdCgx/19j/CvPtZ8K+LNK8RHxR4P0uCxnf/AI+7MXIaO4/4D2NdsZxxC5ajtLo+/k/8zkcJUHzQV49V/l/keoarqVvp0a+bueWQ7YYUGXkb0AqjaWE01wNS12SMyKcwWwb93b+/+0/v27V51a6D8WtSvnvrnUdO0uSUYMgXe8a/3V9BVi5+GMzWzXnizxxqdzHH8z7ZNiGl9Wpx+OovlqV7ecvhg/nod7q3i3wzpQJv9bsYSOoMoJ/IVwXiL4u6JcXBsNJ+33MOP3s1rCS7/wCymen+9U/h34W+F5rmO9OkyJZKdyJcuWlnP95v7q+1eiafpOl6eqrY6fa24Xp5cQB/Oi+Fj0cvuX+YWxEuqX4/5HmOn+MvF01olr4U+H00Ft/DJdMQMnufU++ar6mPi1fTR2lzrGnadcT/AHbW1UM23uSedo9ya9L1PU7iS5Om6OiTXf8Ay1lb/VwD1b1PtVrSdMh09Xfc01zLzNO/35D/AEHtR9ajH4KaX4/mH1dv45t/h+Rznwv8Et4NsbtZtQN5cXkgllITaitjsK2fF7FtH+zL965nihHuC43f+Og1d1XULbTbU3FyxAzhEUZZ27BR3NULGzvNQu4tS1UGIRndbWgPEZxjc57tg/hXNUqSqScpPVm0IRpxUY7Gyo2qFHQDFY8v77xlCvVbazd/ozMAP0BrZrG0QifXdYvFO5N8dupHT5FJOPxf9Kgs1p38uCST+6pb8hWX4PTb4ftpCMGbdMfqxJ/rT/Fcxh8PXhU4doyif7zcD+dXrGIQWUEIGBHGq4+goAzNf/fappFp63BmI9Qin/EVs1jH9/4xUdVtbPP0Z2/wFbNABRRRQAUUUUAFFFFABRRRQAUUUUAFFFFABRRRQAUUUUAFcZ8Stc1nRZdOeymisdPZyby+ktmnSPGMKwXlQefn5xiuzrC8U+GbfxAYPP1DUrQRZV1tLkxrMh6o4H3lPpQBEfFlkofdFIwS6jtmdCCpLru3A/3cVlJ48uH0+4vk8MX7RPKsWmASpuv2JI+UfwjgnmrreAtDOsR6gr3qRRmN1sluGFsHjG1X2dM44qEfD/TFs7qzXVNZWCWQSWyi8b/QmByDB/c6npQBm6x8UrDR9c0zRdR0q6hvboRm5iB3m13nC52ghvw6VJcfEqCKz1a7XRbl4rG6W1h/eqrTyF9vKnmNcj7zce9ab+B7M39lfx6xrUV1bqiyypdkNdhennf3/Sop/AFjM+pzNrWui51Eqsk4vDvSMEny0PZOTxQAR+MUh1ZYb2N0im+yIFXaywPMrEZcHDAlcZHFVNE8b6nq3j+LR7bQJxo8tgbhbxpFHIkZN23rtOMCtR/AugNo11pPlTi2urSG1fEpDBIgQhU9mGTyKtx+GNPh1XTdRtpbq3ksLb7KqRykJLF2WQfxYPI96AMjVfGM2m3l7bQ6ddatci++yW1tAqoS3kebgsTjGM81zeq+OtTuvEWlXENnqdhpCaZJfTsrRnMgfy/KdTycNxx1OK7/AP4RvTf7VOpbZftBuvtWfMOPM8ryunpt7VTbwVoLxNFJDK6G1ktSGlJ+R5PMP47uQe1AGHZ+PL620+caroOoLqqzRRx6eNnmMH4Vsg4wSD9KcnxNso/Fl14dv9NltriC1kuFKyrJv2JuZeBwce9a+keCNL09A0l1qN/c+ekxuru5aSVin3VLH+EelQy/D/Q5dcm1WSW/ZpPN2wfaD5MbSrtkZV7EigCjb/EQvZ3kk3hrU4LpBC1lbMVL3iynCFSDheQc56YrFn+Kn9haXPda9pt2l7NqEscNg2N8MaKm4FlBBwW49c12Wp+DdIv7Z4Xa7hcwQwxzQzlZIvKYsjKw6MCetUZ/h7pMllHDDqGr210kzzfborthcMzgB8v3DbQSPUUAS+LPHek+H/B1r4kkjlmhvfLFrFtKtIzjIB4+XjJ5HaofCfis+JNYsbmzMkdhc6c03kyJhlkEm09QD6/WtfX/AA1Z61okGmXVxeI1uyPDdRTFZ43UYDhvXGc/U0yz8L21vFF/xMNSluY7Y2wupLgmUpu3ct6570AWvFcPn+Hr1B1Ee8fhz/Sr9lMLizguB0ljVx+IzSzxCW2eFuQ6FTn3FZPhe6CWyaTdAxXtqu0o3G9QeGX1GMUAMlkjsPFwkmby476AIrnoZFPC59cGt2ob21t7y2e3uolkiYcqaxo7i60A+VqEr3Om5xHdHl4R2WT1H+1+dAD7zT7vTrh7/RVVg7brizJwsnqy/wB1v0NaOl6hbajAZbdjlTtkjYYeNvRh2NWkZXQOjBlIyCDkEVl6ppJkuRqOnyC21BRjfj5JR/dcdx79RQBPq+mQ6jGu5mhuIzmGePh4z7e3tVTTtTnguE03Wdkd0eIpl4juPp6N7VPo+qreM9rcwtaX8X+sgc9v7yn+Jff86tajY2uoWrW13EJIz69QexB7GgCaREkjaORQ6MMFSMgisBobnw7ultElutLzl7cfM8HqU9V9vyp8V7daLOtpqjNNZMdsN6f4fRZPT/e/Ot4EEZHINAEVncwXlslxbSrLE4yrKetUdW0v7RKL2yl+y6ggwkwHDD+647iq95p11Y3Tahou35jm4sycJN7r/db9D3rQ0vULbUYDJbsQyHbJGww8bejDsaAK+kaqbiU2V9CLTUEGWiJyHH95D3H8q06qanptjqUapeW6yhfunoR9COaz/wDhFdD/AOfM/wDf1v8AGgDborE/4RXQ/wDnzP8A39b/ABo/4RXQ/wDnzP8A39b/ABoA26KxP+EV0P8A58z/AN/W/wAaP+EV0P8A58z/AN/W/wAaANDVNQt9OgEk5JZjtjjUZeRvRR3rPstPutQnW/1tVyp3QWYOUi9C395v0FWtO0PS9Pm861tVWTGAxJYj6Z6VduZ4baB57iRIokG5nY4AFAEhOBk8CsGa+udamez0l2htFO2a9A6+qx+p9+gpu278QuGfzLXSOy/dkufr/dT26mt2GKOGJYoY1jjUYVVGABQBDptja6daLbWkeyMde5Y9yT3NQavqkViUgjQ3F7L/AKm3T7ze59B71DqmqSi5/s3S4hcXx++T/q4B/ec/yHU1NpOlw2JedmM95LzNcP8Aeb2HoPagCDStLlW4/tHVZVub4/dwPkgH91B/Xqa1mZVUszBVAySTgAVFe3VvZ2z3F1KsUSDlj/nmsZLe58QES38cltpucx2p4eb0MnoP9n86ACS5vNclMOnu1vpo4luxw0v+zH7f7X5Vs2Npb2NqltaxiOJOgH8/rUqKsaBEUKqjAAGABWRqGpzz3L6bo2yS6XiaZhmO3+vq3+z+dAEfieSO6nsdJRg8stwkkiDkrGpyWPoMgVuVR0jTIdPjYhmmuJOZp5OXkPv7e1Sanf2+n23nXDHk7URRlnbsqjuaAOO8Waxc6Po3iTXrS4gtpI54rdZ54y6RAFVZio5IG7OK4jxL46vm8F2F1qt87RpqqldSslMAuYkwSwjYbsckHtxXqdnocd94d+x6rEymef7TKgbBDb9wBP4DNReLvBuleJfI+1y3lsYUaIm0mMXmRt96NsdVOOlAFSXx/o8FtLNLHcKsMzpLlfmWNI/MMuP7u0j86x9C+LFhrOjT3tlot/Ncx3UVulqnJkMmdhDEAdufSukHgnQP7Skvnt5JHl08ae6NISjRYxyP72OM9cVHovguz022W3fVNWv447mO4hF3dGTymT7oX256UAZWh+NJZNc1rS54JJ7u0mMjwblUWkPkIwDseDlyQMVV0P4rWWr6I95Z6LeS3q3qWX2ONwxLupZTuOBg4PNdJeeDNDur24vJIplnuXkaZ0kIMgdAjIfVcKDj1Gaq6D4B0bSGEqT6hdT/AGiK4M1zcF3Zo1Kpk+gBIxQBPB4ut28EyeJpdPu4hCGE1pgGVHVtpTjgnNcZ8RvG0k3ga+S50/UNFvY7iNJY/PUSRofmVwRncCAeByO9dtrHha3ufCV/oFnI0KXbMxdyWwzNuJ9azJPhvpMliYZNT1lrppvMe+N4xuGG3bs3/wBzbxj0oAuap4uttO+H8Hii2ha+t2gjdFaQRs4bHOT39qy7L4ixaxYaZJouk3ly2o2klyXBULaqrFGLE9cMOg61u3nhLTLjwva+H0kure3tNn2eWGYrLEV6EN603QPBujaLFHHZi4Pl28lvukmLErI5difUlieaAOa0j4kLZ+HGvPEmm3tn5VktxFPIBi8GQpKheV+Zl4Prmq1p8UrzVx4fm0Tw3c3CXuoyWd6hkCmHbEXBUsBu4wePQjrW7YfDfQLW3ubd59Su4pYRBEtzdtJ9lQHcBFn7vzAH6gVaj8FWo0u1s5dZ1qeW0uvtUN3Jdkzo2MFd390gkEe5oAyH+Jkf9lXeoR6Fcssd6tnboZ0Uyksw3Nn/AFQ+U/fxUWs/EJtP8c2WhSRgC8gSSJFZXy5UnYSOmTxnOK0JvhzpsttqEcmsa4ZdQkVrmf7YfMdBnEWf7nJ4qc/D3Qf7ZttSR76NbfyitstwRCWjGFcr3IHFAHOeC/iD4t1jVdGtL/wTc2kF6kpluftUZUbWxuAHOK9RrmLDwVp9jdW1xb6hqim2uJJol+1Eqqvy0WP+eeedtdPQAUUUUAFFFFABRRRQAUUUUAcRq3jC60fxhqVnc6bfXmmQRWrPNbomy0DlwzvkhmGQOF3EY6VDrnxFh0OxnuJtPutVdLm5UR2oiiKxQ43H97IAx5HQ5P8AdrT8QeBtO1rWn1OfUdWgEwiW6tre4Cw3SRklVdcE4yT0IJrlviR8NdU1i/0+48P3lnCkFxNcyLdEZSWRgd6ExuOMcDC/WgDpPFPiXULA+Hriw0u9uv7Qdt9jEsfmuPJZwu5iFXBAydwHHWqGsfFPRNKm0QXlpcRw6sdiyPNCphcPsKMhcOxDZB2hhxW74h8Lrrtjp6XWrajaXtid8d5YyCKTeUKseQRyCeCKy734a6Hcx2kIvtVghgiEcscVwALoBt+ZSVJJ3ZPBHU0ATWvjyzm1iSyfSNUgtg00aX0iJ5UkkXLqAG3dOQSoB9ak8DeNY/FV9fWsei39gLRUfzJ5IXSVXGVKmN27djgiptQ8I2j6a8NlNLFcK08sDu24LJKuCSO49qxPg14N1zwdYXlrqt7ZSRSuGjhtQCqnu2RGnJ9MH60AegUUUUAFFFFABVHWNLg1KJQ7PFNGd0M8Zw8beoP9O9XqKAMaw1Oa3u00zWAsdy3EM4GI7j6ejf7P5VsOquhR1DKwwQRkEVDf2dvfWrW11EJI27HsfUHsfesiG6u9DkFvqkpnsCcQ3p6x+iy/0b86AB4LrQW8zT4nudMzmS1Xl4f9qP1H+z+XpWxZXVveWyXNrKssTjKspqZSGAZSCD0IrFvdNuLO7k1LRdqyvzPak4jn9x/df3796ALmsaXBqMS7meGeM7oZ4zh429Qf6dDVWw1Sa3u00zWAsdy3EM6jEdx9PRv9n8qt6RqdvqcDSQ70kQ7ZYZBh4m9GH+c1Nf2dvfWzW91Eskbdj2PqD2PvQBLLHHNE0UqK6MMMrDIIrB23Xh0syebdaR1KfektR7d2T26inRXd3ocgg1WUz2BOIb09Y/RZf/ivzrdUqyhlIII4I6GgBltPDc26XFvKksTjcrqcgis/U9KMlz/aOnyC21BVxvx8so/uuO49+oqtc2N1pMz3uixiSFjunsc4DerR+je3Q1qabfW2oWouLZ9y5wykYZG7qR2IoAzl1bVVULJ4bvWcD5jHNCVJ9iXBx9QKX+19S/6FnUf+/sH/AMXWzRQBjf2vqX/Qs6j/AN/YP/i6P7X1L/oWdR/7+wf/ABdbNFAGN/a+pf8AQs6j/wB/YP8A4uj+19S/6FnUf+/sH/xdbNFAGN/a+pf9CzqP/f2D/wCLpsWn3OqXC3etRhYo23QWQbcqkdGc9Gb9B+tbdNlkSKNpJHVEUZZmOABQA7oKw7m/uNWlksdFl2RIds98BlUPdU/vN79BUe+68QuViMlro/QyD5ZLr2X+6nv1Paty1ghtbdLe3iSKJBtVFGABQBDplhbadai3tkIHVmY5Z27lj3NM1fU7fTYVabc8sh2wwxjLyt6Af5xUOrar9nmFjZRi61BxlIQcBR/ec/wr/PtRpGlm3kN5fTfa9QkGHmIwFH91B/Cv8+9AEFlptxd3aalrJDSLzBag5jg9/wDab3/KtokAEkgAdTUV3cQWtu9xcyrFFGNzOxwAKxBHc+IwHuFltdJzlYT8slyPV+6p7dT3oAfJeXWtTG30t2gsASJr0dX9Vi/+K/KtXT7K1sLVba0hWKNew7nuSe596mjRI41jjVURRhVUYAHpWVqeqTPcNpujqk99/wAtHb/V24Pdz6+i9TQBNq+qx2LR20UbXN7N/qbdOp9yf4VHcmotL0p0ujqWpSi5v2GAR9yEf3UHb69TU+kaXFYK8jSNcXUvM1xJ95z/AEHoBwKv0AFFFFABRRRQBU1jULbSdLuNSvGZYLdC7lRk4HoO5rlR8QFW2lS58NaxbaqGQQaXIYfPuA/3WUiQoBwc7mGO9dXq+n2mraZcadfRebbXCFJFzjINcqnw6077DNHNrWuXN+7o0Wpy3CtdQbPuhG27QBk9VOc85oAp3Hjm/wBP8RyxahoWqCz+z27zIqxE2JkYgmQhvm5xwhbFafinxSuh+K9LsZZWdL6CTybWNA0txKCMBc+gOTyBVseEbF7WeG6vL+7kuIIoZp5pR5kgjOQTgAZ9cCp/EPhfS9clilvhN5kMZSF0faYzkEOp7MCODQBC3ii1aPakNwkr3Ulmu5VO2RELEnnpxXK6L8QdWTUY7TUtEuriyj0dL6bUIzEBuJII27wcduF610MfgbTl13+1X1HVZcSmdLZ7geSkpQq0gUDOWBOckjPYUTeBdJka3C3WoRxRWL2MkSTALPEem/jJKk5BBH40AO1nxnaaesyx6bqF7cJJBEkECruleZSyAbmA7ckkAV0ltI8tvHJJC8LuoZo3ILISOhwSMj2Nczo/gbTdPxJJqGqX9z9ohuGuLucM7tEpVM4AGADjgDNdVQAUUUUAFFFFABRRRQAUUUUAFFFFABRRRQAUUUUAFFFFABRRRQAUUUUAFFFFABRRRQAU2WNJY2jkRXRhhlYZBHoadRQBz7R3Ph35raOW60nPzQj5pLYeq92T26jtW5a3EN1bpcW8iyxOMqynIIqSsS60+60+6fUNG5VzuuLInCSnuyf3X/Q/rQBPq+lNcSi+sZvsmoIMLKBlXH91x3X9R2p2k6qLmVrK8j+y6hGMvCTkMP7yH+Jf8mptK1K11K3M1s5yp2yRsMPG3dWHY0mraZb6jGnmbo5ozuhnTh429Qf6d6ALcsccsbRyorowwysMgj0rBaK68PMGtI5LrSf44BzJbD1T+8vt1Hap7DUri3ul07WFWOY8Q3C8Rz/4N7flWzQBFaXEF1bpcW8qyxOMqynINUL/AEO0urlrpZbq0mcASPazGMvjpux1qC60240+5k1DRRy53T2ZOEl91/ut+h704eIIcfNpmsK3cfYZDg/UDFADf+Ecj/6DGtf+BrUf8I5H/wBBjWv/AANan/8ACQQf9A3WP/BfJ/hR/wAJBB/0DdY/8F8n+FADP+Ecj/6DGtf+BrUf8I5H/wBBjWv/AANan/8ACQQf9A3WP/BfJ/hR/wAJBB/0DdY/8F8n+FADP+Ecj/6DGtf+BrUf8I5H/wBBjWv/AANan/8ACQQf9A3WP/BfJ/hR/wAJBB/0DdY/8F8n+FADP+Ecj/6DGtf+BrUqeG7MsPtN3qN5GCD5Vxcs6Ejpkd6d/wAJBB/0DdY/8F8n+FH/AAkEH/QN1j/wXyf4UAbAAAwBgVi3+pXN1dNp2iqryqcT3Lcxwf8AxTe351HLJqGtk28Ed1p1jj97NIhjmk/2UB5X/eP4Vr2Npb2NqlraxLFEgwFH+eTQBDpOmW2mxMIQzyyHdNM5y8repP8ATtTtU1C1023Ety5yx2oijLyN2VR3NQ6xqi2W23gha6vZf9VAh5PuT2X3qPTNLZbn+0dSdbnUCMBgPkhH91B2+vU0AQWmn3Wo3K6hrQAVTut7IHKxejP/AHm/QVuVHcTQ28DzzyLFEg3M7HAArDxdeIsENLaaRnoMrJdD+ap+poAkmvrrVrh7PSGMVsp2z32OAe6x+re/Qe5rT0ywtdNtRbWkQRAck5yzMerMepJ9amgijghSGGNY40G1VUYAFPoAKKKKACiiigAooooAKKKKACiiigAooooAKKKKACiiigAooooAKKKKACiiigAooooAKKKKACiiigAooooAKKKKACiiigAooooAKKKKACio7meC2hM1xNHDEvV5GCqPxNSAggEHIPQ0AFFFFAGVqulvJP8A2hpsi22oKMbiPkmH91x3+vUVJpGqLeM1tcRG1vox+9gY8/VT3X3rQ3Lv2bhuxnbnnHrVHV9Lg1FUcs0NzEcwzx8Oh/qPagCxf2dvfWr211GJIn6g9vcehrHS6udAZLfUpHuNPJCxXZGWj9Fk/wDivzqfTtUmjuxpmrIIbv8A5ZSj/V3A9V9D7VrSIkkbRyKHRhhlIyCKAFVlZQysGUjIIPBpawv7J1OxZo9H1CKK2JyIZ4y4j9lOentS/ZvFP/QT07/wHP8AjQBuUVh/ZvFP/QT07/wHP+NH2bxT/wBBPTv/AAHP+NAG5RWH9m8U/wDQT07/AMBz/jR9m8U/9BPTv/Ac/wCNAG5RWH9m8U/9BPTv/Ac/40fZvFP/AEE9O/8AAc/40AblFYf2bxT/ANBPTv8AwHP+NH2bxT/0E9O/8Bz/AI0AblY+oarJJeNpekqs14B+9kP+rgHqx7n2qJrHxHMpiuNWto4m4ZoICHA9iTxWrp1lbafbC3tYwiDk9yx7knuaAINH0uHTkdt7z3MpzNcScu5/oPQVNqV9bafbGe5k2r0VRyzH0A7moNY1SOwCRJG9zdy8Q28f3m9z6D1NZoWzsL611DxFexfb7mQQ2yMfkjY/wIPX3oAltrG61aZbzWYxHAp3QWWcgejSep9ugrdFFFABRSKytnawbBwcHoaWgAooqrqmoWWmWhu9QuEt4AwUu/TJOAKALVFCkMoZTkHkGigAooooAKKKKACiiigAooooAKKKKACiiigAooooAKKKKACiiigAooooAKKKKACiiigApspYRMUGWAOB706igDxKzm0yR7TWYNclfxxJqCx3FmLw+aF8wqyGDPCBO+Md81P4o8a+KdM8NnVptctbZb2/lgtjHaRH7OqZAB8x1VtxAySeOwr11dPsVvTfLZW63TDBmEY3kf73Wsfxh4O0XxTaW9vqK3MQt3LxPaXDQOpI55UjrQB50fHXijT/ABb4e0661Sxvo50t49QiVoU3vKufMiUZd1GR8ynaDxV1/EXiZtPubnU76xubO+0y6mitkg2GBopAo+YHLAg8+h6V6Ppeg6RpttaQWthABaRCKF2QM6qO2481eNvBtC+THgAgDaOh6igDyvU/GmpWGqa9by63bIttYeZY21qsUxhwEG+VicxnLdHG3HOawbTxJ4v8Q2Xh+4k8WWGizW+rz2VxdKsM8FwTETGd3CHOcADqcd69sGm6eJJpBY2weddszeUMyD0b1FC6bp626262NsIUYMsYiXaCOhA9aAPJJPFutWem2NqfEmmaRJBBNO0lxAv/ABMpFlZfLjDHAJx0XnkYrYtvE/iufVrfUHuLO2083kdrJp8kHzjfFuyX6gg/pXolxp9jceV59nby+U26PfGDsb1GehqZoYWzuiQ5O45Ucn1oA8QvdT1vxVa2Vjc+JLG4aPXY0u4YbWG4tyuCyxq6nD9O+CD1HFWdG8Vaja3V5f2+q6ZezTWF5K2nQxgPpbRZZRLzu5JxhsdOK9gttPsbVNltZ28K79+EjCjd68d6WOwsY5Zpo7O3SSf/AFzrGAZP9496APF/GviLxBo2r6Ab3UrTULjZFNdxt5VsJI5JhgRKfncrjnb0AGetdLa+JfFUerLfTXVpdafPJfwRWKW+HBgDMjb+pJ24Ir0Oexsp5Ypp7OCWSIERs8YJQexPSpRDCCCIkBBJGFHBPU0AeJ6d4k12S8u9TtvE2k6rfTabaiOaGAeXamW52mNgpwSucc/NxzXS3N/4itdRuNKtNStV1GW7traW9eDIO6MkuEzgHjgdK9CgsLGBWWCzt4lZtzBIwATnOfzqUwxF95jTdnOdozn1oA8Q8Y+MPEM2n6JpD6tYW1/cmRGna3h8uaRJdmT5jr5fHOV3HPavUbG8vdFSK11ucXFuQBHfgYGcdJPT/e6VW8VeAfDviTUbe+1CO6SWFdmLe5eJZFzna6qQGGfWunEMQgEHlr5QUKFI4wO1AFL+3NF/6DGn/wDgSn+NH9uaL/0GNP8A/AlP8am/s7T/APnytv8Av0KP7O0//nytv+/QoAh/tzRf+gxp/wD4Ep/jR/bmi/8AQY0//wACU/xqb+ztP/58rb/v0KP7O0//AJ8rb/v0KAIf7c0X/oMaf/4Ep/jR/bmi/wDQY0//AMCU/wAam/s7T/8Anytv+/Qo/s7T/wDnytv+/QoAh/tzRf8AoMaf/wCBKf40f25ov/QY0/8A8CU/xqb+ztP/AOfK2/79Cj+ztP8A+fK2/wC/QoAh/tzRf+gxp/8A4Ep/jR/bmi/9BjT/APwJT/Gpv7O0/wD58rb/AL9Cj+ztP/58rb/v0KAIf7c0X/oMaf8A+BKf41Wu9aW4YWmhtDe3TjO9W3RRD+8zD+XWr/8AZ2n/APPlbf8AfoVNBBDApWGJIweyKBQBwXxJ0prPwNdfJPqd9dTRJMRceQ8+XHyBx9wfSvO/FE2seFbLRbe8ito/sl2b+HTLu7jkMMe4KESVxulYcnCDivoG5MKwtJcGMRINzM+NqgdzmoZbbT78Q3ElvbXQUboZGQPgHupoA891Pxxrtrdajp0NvDPf6fHJevGE/wBZalR5WMdCSSM/7JrL8L+LPG+raRBA+qaItzdaolvHeQXEN2UjaNnZSseFVgVAGecda9c8mASl/KjEjLtLbRkr6fSobTTtPswRa2NtAC28+XEFy3rx3oA8q/4SfUtH1DxPayTrYRQTXM8NyY1ka9kCLkID8qbDyQe3PQGk8J+MPGGvaHBYjUtPg1JtVlsnvkEdwjIIRIHXZhGPOOOOK9aktbaQESW8Tgkk7kB5IwfzFJbWdnbRrHb2sEKIcqqRhQD7YoA4i88UaxB8KbfXXubOLUS6RS3DRnygfN8tn29hjnHauJ8ceKNRu/A01q2saXq7xagyR3uIYra7VF8zG9soGB4+XJJGK9l1fS9P1HTvsN7Cptt6vsB2jKtuHT3FV4D4bubiXQof7Lmms9sktmoQmHdyCU/hz9KAH+EtQbVfC+mak8Qia5tY5Sg6KSoOBWpSIqooVVCqBgADAFLQAUUUUAFFFFABRRRQAUUUUAFFFFABRRRQAUUUUAFFFFABRRRQAUUUUAFFFFABRRRQAUUUUAFFFFABRRRQAUUUUAFeQa54m8RWvxjTT7LUJzZMTFNYSNuIXyyRMqCHhcgfMZevavX6KAOb+HMep/8ACMW95q2q3moXV2POc3CIgiz/AAKqqMD65PvXSUUUAFFFFABRRRQAUUUUAFFFFABRRRQAUUUUAFFFFABRRRQAVw3xr1a/0nwik2nahLps0lwqfaxKI44uv328qQ4PThepHIruaKAPJdHvfE3iHRJLrUtSvYVh0MySWkUChLmUh1JYsm48AHA29fwrCtfFGu2/g/Uf+Eb8Q3eqRwWtsLi5vLfy102Q8OilYiQFXnlXI6mvd6KAPDbC81K7k8G6/qvjcsqPdW6XViwkt53xlFlLQqWJxzgIOOMVp+E/Gk1rp9rfap4hur2yTU2t73UHVZLdi0eVWMrGrBd3GGGQeMmvX6KAPGdV8WakLDS5NS8TapozTaW1zGsVkpe4ufNwkbAocZHG3AJ9RirFx4q1hfFvkTa9eQakl1BHFoyWqmGRGiRpizbS3ykk53Db3zXq/wBjtvt/2/yV+0+V5Xmd9mc4+mabDY2cLXLR26Kbp98/H+sbAGT+AAoA8O8KeJNW15tdnm8QT36x7AunTm3mUN5+DIiJHkIFwAGJINFzo95p/iCDWL7xl4kt7UeJ5VKsIfKGY/k/5Y5wTheuP51694c8I+HvDtxNcaPpwtpJvvkyu+BnOFDE7R7LgVuUAeGeGvFPjS7uPEi3PiKx+2RxORYR75J7J9+FIjaFABjqCz59a9m0K2ntNJt4Lm+ub+YIC89wFDuT67QB+lXa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//Z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1" name="Platshållare för innehåll 2"/>
          <p:cNvSpPr>
            <a:spLocks noGrp="1"/>
          </p:cNvSpPr>
          <p:nvPr>
            <p:ph idx="1"/>
          </p:nvPr>
        </p:nvSpPr>
        <p:spPr>
          <a:xfrm>
            <a:off x="838799" y="1513560"/>
            <a:ext cx="10550525" cy="3836963"/>
          </a:xfrm>
        </p:spPr>
        <p:txBody>
          <a:bodyPr/>
          <a:lstStyle/>
          <a:p>
            <a:pPr marL="0" indent="0">
              <a:buNone/>
            </a:pPr>
            <a:r>
              <a:rPr lang="sv-SE" dirty="0" smtClean="0"/>
              <a:t>Håller målformuleringen – är den:</a:t>
            </a:r>
          </a:p>
          <a:p>
            <a:pPr marL="0" indent="0">
              <a:buNone/>
            </a:pPr>
            <a:r>
              <a:rPr lang="sv-SE" dirty="0" smtClean="0"/>
              <a:t>(S) – specifik (målet ska vara tydligt formulerat och bara gälla detta projekt)</a:t>
            </a:r>
          </a:p>
          <a:p>
            <a:pPr marL="0" indent="0">
              <a:buNone/>
            </a:pPr>
            <a:r>
              <a:rPr lang="sv-SE" dirty="0" smtClean="0"/>
              <a:t>(M) – mätbar (det ska gå att svara Ja eller Nej på frågan om målet är uppnått)</a:t>
            </a:r>
          </a:p>
          <a:p>
            <a:pPr marL="0" indent="0">
              <a:buNone/>
            </a:pPr>
            <a:r>
              <a:rPr lang="sv-SE" dirty="0" smtClean="0"/>
              <a:t>(A) – accepterad (målet ska vara förankrat hos projektdeltagare och användare)</a:t>
            </a:r>
          </a:p>
          <a:p>
            <a:pPr marL="0" indent="0">
              <a:buNone/>
            </a:pPr>
            <a:r>
              <a:rPr lang="sv-SE" dirty="0" smtClean="0"/>
              <a:t>(R) – realiserbar (målet ska gå att uppnå med de resurser som nyttjas)</a:t>
            </a:r>
          </a:p>
          <a:p>
            <a:pPr marL="0" indent="0">
              <a:buNone/>
            </a:pPr>
            <a:r>
              <a:rPr lang="sv-SE" dirty="0" smtClean="0"/>
              <a:t>(T) – tidsatt (målet ska vara uppnått vid en viss tidpunkt)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8596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799" y="603153"/>
            <a:ext cx="10550525" cy="652145"/>
          </a:xfrm>
        </p:spPr>
        <p:txBody>
          <a:bodyPr/>
          <a:lstStyle/>
          <a:p>
            <a:r>
              <a:rPr lang="sv-SE" sz="2400" dirty="0" smtClean="0"/>
              <a:t>Definition av projektet</a:t>
            </a:r>
            <a:endParaRPr lang="sv-SE" sz="2400" dirty="0"/>
          </a:p>
        </p:txBody>
      </p:sp>
      <p:sp>
        <p:nvSpPr>
          <p:cNvPr id="5" name="AutoShape 2" descr="data:image/jpg;base64,%20/9j/4AAQSkZJRgABAQEAYABgAAD/2wBDAAUDBAQEAwUEBAQFBQUGBwwIBwcHBw8LCwkMEQ8SEhEPERETFhwXExQaFRERGCEYGh0dHx8fExciJCIeJBweHx7/2wBDAQUFBQcGBw4ICA4eFBEUHh4eHh4eHh4eHh4eHh4eHh4eHh4eHh4eHh4eHh4eHh4eHh4eHh4eHh4eHh4eHh4eHh7/wAARCAGQAgA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L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85+Iuvazp/jOy0q0uns9NvbRVur4EEWRaUqH24+833A3RTye1Zi+MtVsPiDe2Lw3N3pixXQs7j51ieWGMFkYs2GwVIO1Rgk8mvTr3S9OvWla7sbedpYTbyGRAd0ZOSh9s9qzYPBvhWDVJtUh8P6el7OnlyziEb2XbtwT9CRQByl54q8cR2Nt5On6B9sk0yTVJQ8svlpErJ+7GOS2GPzdMjpVmf4gXEcslv/Zsf2kbLlIt5y1oYfMZx6kfd9MkV2jaXpzEbrKA4tzbDKDiI4yn+7wOPamLo+krexXq6dai5it/sscvljcsP/PMH+7x0oA860fx940vNCury48Kizllnt106S7QwwyLM2ADh2JKggkjANWdG8Sa1b+MdY0VrNLi+UC4cs7LDKRFzHb5Jyc9ckYHrXWaR4N8K6SZ/7N0GwtftEqzSiOIAO6nKsfcHmrt9oOjX2/7ZplrMXfzGLxgktjGfrjigDzTV/iN4osPDcN0tjYXerpLI17YQWcxeCJACchnG0gHlskHsDWlqnjrxN9pSbSdL0t7Bpre3H2iVxKzzplTxwFU9e5HTFdKfAPgs6Xb6WfDOmGytpTNDAYAVRz1YD1rW/sXSNoX+zbXaHSQDyx95BhT9QOlAHnd9r3jC8u9Lexi0lNatl1CC5SSSUWbNE0YLAD5jntnpmnt8RfEl54i0yz0fwpcXlo1vbTX7xxh/L84ZGH3qFCgEnKnPavQ00nTEn89bG3WXMjbxGM5kxvP/AALAz64rOvvBvhW+vbC9u9AsJbnTlVbOVoRuhCnICnsBigDL+Fl54nvbbWH8R3FhOI9TmitTbK4KordG3fhjFdlVHT9H0vT769vrGwgt7m/cSXcsaYaZgMAt6nFXqACiiigAooooAKKKKACiiigAooooAKKKKACiiigAooooAKKKKACiiigAooooAKKKKACiiigAooooAKKKKACiiigAooooAKKKKACiiigAooooAKKKKACiiigAooooAKKKKACiiigAooooAKKKqahqVjYLm6uo4z2Un5j9B1oAt0VhjVtQvhjStLk2HpPdfu0x6gdTSjRru8O7VtTllU9YLf8Adx/TI5IoAs32uabaSeS0/mzngQwgu5P0FcJ43+J2o+HtZt7GLwzJOskJmYPNiUID12gHH44r0SwsLOxj8uztYoQeu1cE/U9T+Nea2Q/tT9oa9kIDx6fpwjI6gEj/AOvXXhIQcpSmrpJs58TKSSUXZt2Om8J/ELw14it1e3u/s8v8UU42lT6Z6V1iOsihkYMp6EHIry7xx8NZob1/EHgmRLLUM7pbQgGGf1G08fh0qv4E8Uafql42k3b3HhjxBGdrwbv3MreoVuPw4p1MNGUfaUXddV1X9dyYV3F8lXR9+jPWqKxPtOvWP/H1ZxahEP8AlpbHa+PdT1/CrFjrum3UnkifyZu8Uw2N+RrjOo06KBRQAUUUUAFFFFABRRRQAUUUUAFFFFABRRRQAUUUUAFFFFABRRRQAUUUUAFFFFABRRRQAUUUUAFFFFABRRRQAUUUUAFFFFABRRRQAUUUUAFFFFABRRWJ42j1Z/D9xJour/2VcwqZfO+zpNkAE7drcc+tAG3RXnVh4i1bQdG0+81/VpdZlubFrsiO1jhBO1dqDHuev50mn+MPEFvdao2paBMLw3VvbW+nLdoyqzoTkSYxj144oA9Gorzp/Gt79uN9Nam0+y6dO1zp8lwNgnSQDHmBTn2IHOelO0b4lTa1odrdaX4bnuNRnuZrU2TT+UEkiAJy7oDjB67aAPQ6KzvDWqrreg2WrJA9uLmISeU5BZCeoJHXBrRJCgkkADuaACism48QWCyGG08y/mBxstV34Pu33R+dR/8AFQX3/PDS4T6fvZcf+gigDWubiC2iMlxNHEg/idgBWS2vrcMU0myuL9v74GyMf8CNSW3h+wSUT3Ikvp/+ely28/gOgrVVQoCqAAOgFAGL9h1u+5vtQWzjP/LG0HP0Ln+lW7DRdNsm3w2ytL3lkO9z+Jqze3lpZReZd3EUCersBn6etZn9tXF2dukabNcDtPN+6j/Xk/lQBtVQ1DWNOsW8ua5Uy9ok+ZyfTAqp/Zeo3vOqao4Q/wDLC0Hlr9C33jV/T9NsLBcWlrHEe7AfMfqepoAz/t2tX3/Hjp62cR/5bXZ+bHqEH9a83+FWnya14y8XatLfTrOl0IBcQnbkg+nTHHSvW9SmW2065uGOFjiZifoK8t+AWpadaeFru6vLpIp72+kkfIOAM8EnoOveuyj7uHqS72X43/Q5qutaC9X/AF953+7xDYfeWHVIR3X93L/ga5jxtoXhfxnGI77zNJ1eMfuZ5E8t1P16MPxr0CKSOaMSRSJIh6MpyD+NMura3uojHcwRzIf4XUEVzU6kqcuaDszecIzjyyWh5HofjPxB4Fv49B8eRvcWTkLa6og3Ar2ye/8AOvU2i0vWrJJilte28igo4wwI9jWPrfg2w1DT5bKOV44JOsD/ALyLPqFbofcV5rHpfjb4V3D3mnL/AGv4fLbpoFJJjHqB1H1FdlqeK+H3Z/g/8mct54ffWP4r/M9VOi3Np82k6nNbj/nlN+9j/XkfnR/amp2fGp6W7oP+W1od4/FeoqPwb4v0PxXYLc6XdKZMfvIHOJIz7j+tb9cU4ShJxkrM6oyUleL0Ken6pp9//wAet1HI3dM4YfgeauVR1DSNOvjuuLVC/aRflcfiOap/2fq9lzp+pfaIx/yxvBu/JxzUlG1RWMNce2O3VtPuLP8A6aoPNi/NeR+IrTs7u1vIhNa3EU8Z/ijYMP0oAddTR21tLcTMEjiQu7E4AAGSa878NfEgT6HrOoaiLW8e0MdxBDp0qys1tMcRA4PD+v1rvNb0221jSbrS7zzPs9zGY5QjbSVPUZrDfwD4VExktdLhsC0XkutoBErqGDDcF64KjFAGbL4/uDZNFF4Y1JtYFw8DaeJE3oFXcZN2du3aQf0rGh+LFlpVpoNnqkF1dX19EslyVXDQKzFQSoHJ9hXXaz4L0vUp3uftGoWdy9x55ntbgxuDt2lQR/CRwRUJ8B6VFLYSade6pprWcaxA2t0V85FOQsnXcMk/nQBWbWtRXwX4j1H7QxntJ7hYGCAlVXG0Y71nXfxQt9I0KS41vR7yzvozGsdtIykzhxlWDLkDOD16Yrr5PDumyaPqGlMkpttQaRpx5hyS/wB7B7Vhx/DrRlsJYGvtXkuHdHjvZLwtcQ7BhQj9gBkY96AK9n8SLO9t9OubTSL6W3urNr25lwFW0hQlXZs4JwVPA61W03x9eW9leza5pF9DLHBHPaQ7E33UbOE3rg8csvynkZrp7Pwxp8Kr9plu9Qf7EbGSS7l3tLESSQ3qeTzWfpvgHRrOO4WS61O9MojRHuroyNDGjh1jjP8ACuQOKAMbWvHGrPNbWdr4e1CzYXdrDe3LMjpbvIykxHB5+VhlhwNwrT8K/ECx13xhqXhn7I9vd2W4q3mh1lVTgkEdO3FXdR8FaTfa82rzTX6s8kc0lslwVgkljI2SMndhgDPsKTQPBOkaLrb6tazX0k2JFijmnLRwK7bmVF7AnmgDpqKKKACiiigAooooAKKKKACiiigAooooAKKKKACiiigAooooAKKKKACiiigAooooAKKKKACo7qGO5tpLeZd0cilHGcZBGDUlFAGPe+GdFvLSG0ubTzIYbY2salzxGQAR9eBz1rEufh1ozaaljay3kSNcxz3EslzJJPKUBC/vC24EA8HPFdnRQBzMPgXw3Fpg09bWYxeS8JdrhzIQzbixcncW3c7s5qfQ/CGh6P5TWcM7SRzSTiWa4eV2kcAOzMxJYkAda36RmCqWYgADJJ7UAYtx5Wg6XZ6To8KiV2ENrGxJCjqWPfCjJ/KnLoCXBD6teXGoN12OdsQ/4AOPzzTdBU6jey69KDskHlWan+GEH731Y8/QCtW+uoLK0kurl9kUa7mNADreCG3jEcESRIOiouBTpHSNC8jqijqWOAKxhc69qA/0W0i02E9Jbn55MeoQcD6E06Pw9bSOJdTnn1KQc/v2+QfRBx/OgBZPENq7mLTYZ9SlBwRbr8gPu5+UfnTRD4gvv+Pi5h0yI/wW48yTHux4H4CtiKOOJAkaKijgBRgCoL+/srCPzLy6igXtvbBP0HU/hQBWstD061k87yTPcd5p2Mjn8TWlWJ/bV3efLpGlzTKek9x+6j+oz8x/Kj+ydRvedV1WTYf+WFoPLT6FvvH9KALmoazptiwjuLpfNP3Yk+Z2PoFHNVPt+s33/IP00WsZ6TXhwceoQc/mRV/T9MsNPXbZ2sURPVgPmb6nqat0AcH8S7OSz8Cavf6lqVzdyrbMEQHy4lY8D5R1/HNW/g/p0dn8NtIhkiQtLB5kmVHJYk8/hisH9oLWLP8A4QiTSYbqN7i6uI4jGjZYDOecdOldRoUuuW2iWUNvosaQ29vGnlzThZHwoHGOB+Ndj93Crzl+S/4JzLXEPyX5mhN4fsxIZrGSbTpjyWtm2gn3X7p/EUzzPENj/rIoNUiHeM+VL+R+U/mKdD4hshIIdQSbTZj/AA3K7VP0f7p/OtdGV0DowZSMgg5BFcZ0mXa+INOllEEzvZ3B/wCWVypjJ+meD+BrUO10wcMrD6gio7q2t7qIxXMEc0Z6q6gj9ayjoP2YltI1C4sD/wA88+ZF/wB8t/QigDgviB8LS122v+DXFhqKHe9sp2xynrx6H9Kj8A+N7y7uf7FvrxtN1qI7WstQBKSn/Yf7wPsSfavQPt+tWPF/pgu4x/y2sjk/ih5/I1z3jDw54V8ewbRcLbatGP3MwGyZD6FTgkV3QxEKqUK/yfVf5o5JUZU3zUfmuj/yZ0Q1yW1+XWNOntPWaP8AexfXI5A+oFalnd2t5EJbW4jmQ/xIwNeSaJ4y8QeBNQj8PePo3uLE/LbaooLAj/aPcfqPevR/7K0bVI01GwcRtKNyXVnJtLZ75HB/HNYV8PKja+qez6M1pVo1Nt1ujaPIweRWXd6Dp08pnjja1uP+e1uxjb8cdfxqDy/ENh/q5YNVhH8Mn7qXH+8PlP4gVe0nUo9QSQCOSCeFts0MgwyHGfxB7GsDYpW897pmpQWV/dG6trnKwTsoVlkHOxscHIzg+2K57xF421nT9bntLHw7Dd2kF3DZtK155btLKPkwu0/KD94k9Oma7DWLGPUtPltXYoWwUkXrG45Vh7g4NY+kWGmarbyS31jF9vju0e7HP/HxFja/5YI9jQByWtfFDU9OtLKBPC895q7zTR3dtaCWeOMRMAxVkQk5yMZCj1xU+v8Ai3XLy9t49P0z7JpkV/awXNw915dwrvhinl4xtwQDls+1dNrXgfwzq8Speae2VuHuA8M8kTh3+8dyMDg4GRnFOm8FeGZtaj1iXTVe9jVArtI5BKfdYrnBYf3iM+9AHJ23xQuW1TW7GTQ9/wBiheaxliaQR3aq+0gO6KvU9VLCi48U+KtP1+7up9KtZYIbG2mvbf7edturMwJj+X5mx6hRx1rp7TwH4Vtb68vIdLHnXm7zi0rsME5IUE4UZGcDAqTXPBPhnWtTh1LUtMWa5hCBW8x1DBDlVYAgMAexyKAOWHxI1K/8RalpWk+G7uS2himSC+kilWLzkUn532bAmRjIYn2rOi+JniPR9D8Oz6/otpcTXsEc18bOSaUwxuwVZDiLaoPP3ioyCB0rvofB/h+HxI/iGGzeK/kB3lJ5FjbIwSYwdhOO+M1nP8NfBri3V9JZlt2YxqbmUr8zbsEbsMASSAcgdsUAZev/ABB1PS9P1O//AOEe86CG+Gn2KxyPLJcTZAyURCVTntk8dK6nwTrVzr/h231K80u50yd8q9vPGyEEHGQGAbB7ZAPtTtS8MaHqOk3OlXdir2tzKZpFV2U+YTneGByrcdQRVrQtKs9F0yLTdPWVbeLOwSTPK3JzyzEk/nQBeooooAKKKKACiiigAooooAKKKKACiiigAooooAKKKKACiiigAooooAKKKKACiiigAooooAKKKKACiiigArF8Qu19cQ6FCT/pA33TD+CEdR9WPH0zWnf3UNjZy3c7YjiUsfU+w96oeG7WZIZNQvFxeXjeZIP7i/woPoKANWNFjRY0UKqgAAdhWHc/8TjXltBzZaewkn9JJuqp/wAB+8fwq7r1+1hY7oU8y6mYRW8f96Q9PwHU+wNSaLYLpunx2wYyPy0sh6yOeWY/U0AXCQASTgDqax31+KZzHpdpcai4ON0S7Ygfd24/LNN8RSPeTw6HbsQ1yN1yy9Y4R1+hPQfjWxDHHDEsUSBEQBVUDAAoAx/suvX3/H3fRafEf+WVoNz49C7f0AqxYaHptnJ5yW4lnPWaYmSQn6mrtzc29tGZLiaOJB1LtgVlf299qO3SLG4v/wDpqBsi/wC+24P4ZoA2qqahqVhp6g3l1FCT91Sfmb6Dqfwqj9h1m95v9SW0jP8Ayxshg/QyNz+QFW9P0fTrBjJb2qCU/elfLyN9WOSaAKf9qalecaXpTqh6T3n7pfqE+8fxxR/Ytzec6xqc9wp6wQ/uovpgcsPqTW1VDUNZ02xYJPcr5p4WJPmdj6BRzQB5n8ZLO0/tnwh4es7aKKO51AOyooGduBk/nXrdeOeILi81/wCOGiQWtu1q1latKv2pOnU7ioOfTg4r0r+xJ5P3lzrWoPcfwvGwjVPogGD+Oa7MT7tOnHyv97OahrUqS87fcjWmijmjMc0aSIeqsuQayX8P28LGTS7m402QnJELZjJ90OVNJnxBY9Vg1WEd1/dTfkflP5ipbXX9PlmFvcNJZXB/5ZXKGNj9M8H8K4zpIhc69Y/8fVlFqMQ/5aWp2SY90Y4P4H8Ks2Gt6beS+Slx5Vx3gmUxyf8AfLYJ+o4rRBDDIII9RVe+sbO+i8q8tYp09HUHFAFiqmoaZp+oLtvLSKb0LL8w+h6iqH9jXVp82k6pPCvaC4/fRfqdw/A/hR/auo2fGqaVJsH/AC3tD5qfUr94flQBS1rwr9u06WwF19qtJBg2t8vmoPo3319sGvMYrXxt8Lb2S6sbOXUPDpbdLbiTzBGPUHqv1xj1r2rT9SsL9N1ndRS+oVuR9RWd4+1BdL8GatfFtpjtX2n3IwP1NdWGrSi/Z2un0OevSjJc+zXUk8IeI9N8U6LHqulyM0THaysMMjDqp96j15Tpt9FrsQ/dqBFeqO8WeH+qn9CfSuL+CsE+geFdJNxn7PqwMjE9I5iePwYfrXp8iLJG0cihkYFWUjgg9qzxEIwqyjHZMujKUqcZS3aBWDKGUggjIIrD1f8A4lOrRawgxbTbYL0DoBn5JPwJwfY0/wAPu1jcy6DOzHyBvtXY5Lwk8DPcqeD+B71rXMMdzbyW8yh45FKsp7g1iaklFY3huaWEzaNdsWns8CNj1kiP3W+vY/StmgAooooAKKKKACiiigAooooAKKKKACiiigAooooAKKKKACiiigAooooAKKKKACiiigAooooAKKKKACiiigAooooAKKKKACiiqGvX/wDZ+ntKi753IjgT+856CgChe/8AE411LFebOxYS3Ho8n8Kfh1P4VvVR0Kw/s/T1hZt8zEyTP3dz1NVfEc8kxh0a1YrPeZEjr1ihH3m9j2HufagCPSs6rq0msNzbQbobIdj2eT8TwPYe9at/dQ2NnLd3DbYolLMafbQx21vHbwqEjjUKqjsBWNe/8TjXUsBzZ2LLLc+jydUT3x1P4UAT+G7WZYpdRvVxeXrCR1P/ACzT+FPwH6k1Y12+/s+waSNd87kRwR/33PAFXqw7D/iba2+otzaWZaG19Gk6O/4fdH40ASWGg2ibLjUF+3XmMvJMdwDd9qngD04rYHSmXEscEDzSsFjRSzE9gKw4P7Z1iJbhbkabZycxqiZmZexJPAzQBr3t9aWUfmXVxFCv+02KzP7buLz5dI02a4HaaX93H+Z5P4VPZaDptrJ5xhNxP/z1nbzG/WtSgDE/srUrzJ1TVHVD/wAsLQbF+hbqf0rQ0/TbDT1Is7WOIn7zAZZvqx5P40moanYWA/0u6jjJ6LnLH6DrWe2q6neKf7M0xo48f6+7+QY9QvU0AcN4OI1H47eJtRz+7s7dYAT0B4B/ka9Dn17SIZ/Jkvog2cEg5C/U9BXl3wT0uLXLrxJrV9JI/wBo1BlZY2KJIRnOQO3PSvW7exsre3NvDawpERgoEGD9fWuzHaVeXskvwObCa0+bu2/xJYZY5kEkUiyKehU5FNura3uoTDdQRzRnqsihh+RrLm8PWqyGbTpp9Ol9YG+U/VTxTPtGv2H/AB8WsWowj/lpAdkn/fJ4P4VxnSObQWtzu0jULixP/PMnzIv++W5H4Gk/tDWLHjUNN+0Rj/ltZnd+anmrNjrmm3b+UJjDN3inGx/yNaVAFDTtY06/4trpC/dG+Vh+B5q/VLUNK0+/5urWN37OBhh9COaof2ZqtjzpmptLGP8Alhd/MPoG6igC7qGj6dfP5k9som7SxkpIP+BDmvMfjRqN1beDZvDNxI01zc3cUULt96WFj1+oPBr1DRr9dQs/N8sxSoxjmjPVHHUV5h8YpJL/AOInhXSoIPPe2LXroOrBeo/IV14FfvlJ9Nfu1ObFv90130+89Ft9GgPhS30c/KsduiIw6oygYYe4IqTw7eyXVm0N1hb21byrhf8AaHRvoRg/jV2xuYbyziurdg0UqhlPtWTrY/szUYtcjB8ogQ3oH9wn5X/4CTz7H2rlbu7nQlZWLHiK0mlgjvbJc3tm3mQj++P4k+jDj64NXdOu4b6yhvLdsxyqGHqPY+46VOCGAYHIPQ1hW/8AxJ9ea1PFlqLGSH0jm/iX2DDke+fWkMk8SQSxGHWLRS1xZ5LqOskR+8v9R9K1bWeK6to7iBw8UihlYdwakPIweRWFpH/Eq1aXR34t5szWZ7AfxJ+B5HsaAN2iiigAooooAKKKKACiiigAooooAKKKKACiiigAooooAKKKKACiiigAooooAKKKKACiiigAooooAKKKKACiiigAooooAKwrH/ib64+oNzaWRMVsOzyfxP8Ah0H41P4juZhFFp1m2Lu8by0I/gX+J/wH64rQsbWGys4rWBdscShV/wAfrQAt3cRWttJcTsEijUsxPYCszw5BNJ52r3iFbm8wVU/8s4h91f6n3NRap/xNtYj0lMm2tys12R0Y/wAKf1P4VujgYFAFHXb46fYNJGnmXEjCO3j/AL8jdB/U+wNLolgNO09IC/mSsTJNJ3kkPLN+f6Yqhp//ABNtak1NubS0LQ2g7M3R5P8A2Ufj61tSyJFE8sjBUQFmY9AB3oAy/El1MIotNs2xeXrFEI/5Zp/E/wCA/UitCxtYbOzitYF2xRKFUfSsrw7G95PNrtwpDXI22yH/AJZwjp+LfeP4Vo6tfR6dp8t3LkhB8qjqzHoB7k0AZutE6pqcWixn9ymJr0j+7/Cn4n9BW4AFAAGAOgrN8P2MlpZtJc4a8uW824b/AGj/AA/QDim+I72W3tUtrPm9um8qAf3T3b6Ac0AMudbBne202zmv5kO1inyxqfQuf6ZqP7FrV9/x/agtnGf+WVoOfxc8/lWlpdlFp9hFaQ/djXknqx7k/U0+8urazhM11cRQRjqzsAKAK2n6Nptid0Fspk7yP8zn8TzTPFN19i8N6ldg4MVrI4PuFNVzrc12duj6dNdDtNL+6i/M8n8BXIfGJdTtvh3ql1qGqHeyCOO3t12R5JHBP3m/PHtWtCHPVjHu0Z1ZcsJS7IrfAy+sdL+Hds00ha6u5pJvJiXfIcnHQdOnfFdx9v1yUedb6OiQj/lnNNtkce2OB+NVPhnpcOmeCNIiSBI5Tao0hC4JYjJz+ddLVYqfPWnLzZOHjy0oryMi38QWRkEN8sunzn+C5XaD9G6H861wQwBBBB6EVHPDDcRmOeJJEPVWXIrKbQRbEvo97Pp5zny1O+I/8APA/DFYGxoX1hZ3ybLu2jmH+0vI+hrN/se8sudI1KWJR0guP3kf0GeRS/2hq1jxqWm/aIx/y3s/m/EoeR+Gavadqmn6gD9kuo5GH3kzhl+qnkUAUP7YvLLjWNNkiQdbi3/eR/UjqB+dbMMkc0SSxOHRwGVgeCDTiAwIIyD1FYWik6Xqcuiyf6h8zWRP93PzJ+B5+hoAW/8A+JTraakvFpdlYrodlf8Agf8AofwriPD3/E4+PmtX33otLtVtwD/Cx6/1r0vU47eXTriO6UGAxtv+mK8v/Z48u4i1/UmkMk9xekBm+80Y4U+/1rsw/u0qk/K33s5q3vVIR87/AHHd6d/xKdbk01uLS7JmtT2V/wCNP6j8a25o0mieKVQ8bqVZT0IPUVS16wbUNPMcTeXcxsJLeT+446f4fjTtDvxqOnJOV2SglJoz1Rxww/OuM6Sn4ekktJptDuGLPbANbux5kgP3T9V+6foPWrutWK6jp8lszFH4aNx1RxyrD6GqviO1mMcWpWa5vLImRFH/AC0T+NPxHT3ArQsbmG8s4rq3bdFKoZT7H+tAFTw/fvfWP79Ql3CxiuE/uuP6HqPrR4gsXvbIG3YJdwMJbd/Rx2+h6fjVPVh/ZOrx6wmRbTYhvAOg/uyfgeD7Gt0HIyORQBU0e+TUdPjulXax4dD1RxwVP0NW6w5P+JRr4l6WWottf0jm7H23D9RW5QAUUUUAFFFFABRRRQAUUUUAFFFFABRRRQAUUUUAFFFFABRRRQAUUUUAFFFFABRUV3PHa2k11Lny4Y2kbAycAZNcFqPxT0+y8PLq11pF3pXnzRw2S6zPDZpclxkEPvbCgDJJHpxQB6FRXLaF8QfB+raFNrUXiDS4rO3nNtPM95H5aSBtuN2cckceowava94s8O6JZvcahrOnwYgM6I9yitIgGcqCeRjvQBt0VyegeONJ1Dw3a6re3+j2E11C00MP9pxyhkHQhuAeOvpTfCvjSxuvBcPiLxDqWj6dC8rRmYXkYgzkhRv3lckdt1AHXUVkWPijw1f30VhY+INKuruaPzYoIbyN5HTGdwUHJHvVjT9b0bULyaysNWsbu5gUNNDDcK7xg9Cyg5GfegC/TZZEijaSRgqKCzE9ABTqw9dZtRvodCiJ8tgJbxh2iB4X6sePoDQA7w8jXs8uuzqQ1wNlsp6pCDx/31978qu63frp2nSXG3fJwsUY6u54Aq4oCqFUAADAA7Vh23/E415rs82dgxjhHZ5f4m/DoKALugWDWNgBM2+5mYy3D/3nPX8ulQeI7mUpFpdmxW7vSVDDrFGPvv8AgOB7kVqTyxwQvNMwSNFLMx7AVkeHIpLmSbW7pSst1gQof+WcI+6Pqep+tAGrZ28NnaRWtugSKJQqKOwFZGvE6nfxaDGT5ZAmvWB6Rg8J9WP6A1p6pew6fp815NnZEucDqx7Ae5PFVfDtlNbWr3N4B9uu2864PXaT0QH0UcfnQBpKAqhVAAAwAO1Yg/4m+v562Wmtx6ST/wD2I/U+1WvEN9JaWaxWoDXly3k26n+8f4j7AZJ+lWNJsY9O0+K0iJYIPmZurseSx9yeaALLsqIWYgKBkk9hWJoKtqV/LrsoPlsDFZqe0YPLfVj+lL4hke9uIdDt2IM433Lj+CEdfxbpWzFGkUaxxqFRQFUDsBQBFf3UNjZS3dw22KJSzH+g96y9G0tZwuqarAst9MfMAf5hAp+6ig9MDH1NNvf+JvrqaeObOxIlufR5OqJ+HU/hW6eB6CgAHA4ryr9ou/t5fDthoscytPc38YaNGywA9h9a7W2im8QmW6lu7iHTd5S3ihbZ5yjguzDnBOcD0571wHxH0+y/4WV4L0GztY4k89rltq8nB7nqeneuzAfx1Ltd/cjmxf8ACa72X3s7+zm1ua0ht7DT0sIUjVBLdnLYAxwg/qRU39hSyfvbrWNQkuf4ZEcIE/3VHH55raqCW8s4Z1gluoElf7qNIAx+grjbOky/+KisP+eGrQj/ALZTf/En9KltvEOnvKILoyWFwf8AlndLsz9D0P51rVHc28F1EYriGOaM9VdQw/WgCQEEAggg9CKz9U0ix1Bd0sIScD93OnyyIfUEc1Sn0R7GN7jQria3lUblti5aGQ/3Sp6Z6ZHStPSr6HUbCK8hyFccqeqMOCp9wcj8KAK3h2+mubaS2vOL60byrgYxuPZx7MOfz9KXxDYyXlkHtm2Xluwlt2/2h2+hHB+tVdfR9PvItegUkRjy7xFH34s/e+qnn6ZrajdZI1kjYMjAMpHQg96AOT8a6/HH8M9T1eI7H+yumw9VkPylfqDmsX4f6XJoPw90LVLeM+bDD5l0gHLxOct+I6/nWX8eIZrbT4dNtmAt9cvYldAeVkBGSPYjr9K9UsbZLbToLPaCkcSx4xxgDFdkvdwsV/M2/uOaPvYhvsvzJYZI5oUmiYMjqGUjuDWLdD+yNeW8HFnqDCOf0SborewPQ++PWjQ2OmajLocrHysGazYnrGTyn/AT+mK1tRtIb+xms7hd0UqlT6j3HuOorjOknrCsf+JRrj6efls70tLbeiSdXT8fvD8as+HLuaW3ksbw5vbJvKmP98Y+V/ow5+uR2qbXbD+0NPeFG8udSJIJO6SDlT+dAFq6giubaS3mQPHIpVlPcGsrw3NLCZtGumLT2ePLc9ZIj91vw6H6Va0K/wD7Q09ZZF8udCY54/7kg4I/qPY1W8R28sfk6vaKTcWeSyj/AJaRH7y/1HuKAL+qWUWoWEtnN92QcHup7Ee4PNVfDt7Jc2j291xeWreVOPUjo30Iwav2s8V1bR3ELB45FDKR3BrH10NpuoQ65ED5XEN4o7xk8P8A8BP6GgDcoqhr2r2mi6Lcatdl2t4EDERruZySAqqO5JIA+tZdn4rhnfTluNMvtN+2JO7rfBY3txEATuAJGCG6gkUAdHRXN3/i61tp444rWSdHeVRIsibW8uEy5GCcgjjnHX0q3Y+J9FnTTkn1Kytb3UIY5IbOW5QSsXUMFC5yTg9hQBs0Vl2fiLw/eTXkNnrmm3Eljn7WkV0jG3x13gH5fxqt4e8UaZr02of2VPBeWtpsxc286yxy7lz8pU44xjrQBu0VmSa9pdtoaa1qV5BplkwBMl5MkapnoC2dv60y78SaFb2kFy2r6eVuk32g+0p/pPGR5fPzZx2zQBrUVh+HvFWi6zpr3cOoWSvBEJLuH7SjNagjP7zB+Xj1xVa88e+ELVtILeINNki1edrezmjuo2jkdQSQG3Y7Y4zyQKAOlorIbxR4aWC9uG8QaUsNg4jvJDeR7bdj0WQ5+U+xxVWXxloKa0mlLewSTPALhSlzEQYiCd+N+4rgdcYoA6GiuN0D4oeBtcv7Gw03xHp011ehzDCt1GXypxgqGyCewrsqACiiigAooooAKKKKACiiigCtqlu91pl1axsFeaF41J6AlSBXm3hjwBeW2j6dptx4Z8M6SllqMF1IbOZphdBFKszBolwxyPX616lRQB5FrPw31q5002sdnprR2mq3F1bwwalNZfao5ix/ePEmUZd3Aw4OO1b9n4FKafexmzsYpJ9IjsYVeVrgwsA2QZHXcy5I5PJ9K76igDgj4Iu4re6ez/s+G8bRobCCVVwUdB82Dt+VT6gZ74rzrxN4R8UeGfCUcUNlcXElxqclwyWkst+YEaMKVZngkY5558vjsRX0FRQB5BpPgXXbzX/DuuC1j0y0shDKkDX8qvAgiZGhMKoEY5Od7HPbArrPCfg1tFv9IuljsUe0sZre4aFcNIzurA5xyOD19a7OigArF8NAfa9X3jNx9sIkbuV2goPwU1tVjaf+58WalDjieGKf6nlD/wCgigCbxNczW+llbdgks8iwK56IWON34Vc060hsbGKzgXEcS7R7+p+p61R8XRNL4eu9v3kUSKfQqc/0rRtpVnt4pl+7IgYfQjNAHBfEDxz4asdXi8P6nqBhRSJLwLEzfKOVTgd+9H/C4PAigKmoTsBwAtq/+FYHxu0mWz8Sab4s0+yiuZLWMtdQyIGWZFPIwRzwa7/w1D4Y1zRLXVtP0rTWguIwykWycHuDx1Feh7PDxpRqNN331W/3HHz1nUcLpfLp95xOofFfwle6vbGSa8Nja/vdot2zJL/D+C8n6kelX2+M3hEfdj1JvpbGul8H6Xpf9iRq2m2ZljkkjkbyFyXVyCenqKf4rs7OPSljjtYIUmmjhlkSJQURmwSP896z9phf5H9//AL5K/8AMvu/4JwMPxa8OSa3LqdzZaq4RPKtFW3ztU/ebr1Jx+Aq9J8bPDqgkaRrh/7d1H/s1ekQWNnBEkcNrCiIAqgIOAKy76JdQ8QQ6eVVba0VbmVcf6xiSEH0BBJ/Cj2uG/59v7/+AHs6/wDOvu/4J51o/wAWdMt2uLqbQdcmu7lyzssAwqj7qDnoB/M1cufjJD5LC38L6z5jArHvjABbtXqtYVlnVtde+PNnZExW47PJ/E/4dB+NHtsP/wA+/wAf+AHsq38/4Hn2i/EuawsRCng3W55WJkmkKYLueppNY+J2r39q+nW3gvWIpJl+frv8vOGxx1I4z2zXrlxNHb28k8zBI41LOx7AdayvDkMs3naxdKVnvCCiH/llEPuL/U+5NHt6H/Pr8WHsq3/Pz8EcJB8SPEMUKQ2vw01cRooVFBIAA6D7tY+hXHifxT8WItek8MzWAsLUxeXdOVWNiO7bepznGK9d12//ALPsGlRfMnciOCP+/I3CijQ7D+z9PWF38ydiZJ5D1eQ8k/0HsBT+tQinyU0m1bdi+ryk1zTvbXZFP+ytSvOdT1eUIesNmPJX/vrlv1FWIdA0aK3eBdNt2ST7+9Nxf3JPJqfUtSstOjD3lwkQP3QeS30HU1QGuXEgMtvot/Lbr1cqFJHqqnk1xHUH9gtbc6TqV1ZekRbzYvptboPoRTZNR1TTAH1a2t5bUEK11bMRtzxlkPQfQmren61p97N9njlaO47wyqUcfgavTxRzwvDMgeN1Ksp6EHqKAHghgCDkHoaw2/4k+vbulhqT4b0juOx+jj9QPWneHZJLWWbRLpy0tqA0Dt1khP3T9R0P0rR1Syh1Cwms7gHZIuMjgg9iPcGgCw6q6FHUMrDBB7isTQmbTb+TQpmJQAy2TH+KPPKf8BP6Yqx4dvZri3ktbz/j+tG8qfjG/wBHHsw5/OneILGW7tUmtSFvbZvNt2P94fwn2I4oA86+I8A8Q/Fvw34f3sqW0L3Uu3qPQ/hivRPD17Jc2r291xeWreVOPUjo30I5rzv4eTf8JB8XvEOvNGyx2lultGGHKN/Ep/Wu81tTp+qW2rxcB2W2uV/vqT8p+oP6V2Yv3eSHZL8df1ObDa80u7/LQseI7KW6tEuLX/j9tG823PqR1X8RxVnSr2LUdPivIfuyLyD1U9wfcGrVYulqLbxLqNrb58h0Sdl7JI2QcfUAH8a4zpDX1awuoddhUkQjy7tQPvwk9fqp5+ma2UZXRXRgysMgg8EU242iCQyAFNp3A9CMVm+EAw8NWJbOGj3oPRCSVH4KQPwoAgvVOla8moID9lvSsNyB0WToj/8Asp/CtysXxN+9uNLs+olu1Zx/sqC38wK2qAMTQ1+w6te6THzbgC4hA/5Zhjyv58j61rXvlfY5vPUPF5bb1PQrjmsvRP32tavddR5qQr7bV5/U1N4rmaDw9eun3zGUUepbj+tAGZbWt3efD8WsVtZXsk1uVWC9z5MqH+ByATgrxnB+hrkB8N9Zu9LsIri7gsvsc89xBZLdSXEFvuCbIMuoMkOVOVIAAIwOBXp1hCtvYwQLwscaqPwFT0AcG3hDVZrqS6kexiaW6nuGjRmKr5loIQAdo6MPy/KoV8AzmCdpF09rphp4jmKksn2dQGwcZHQ4xXoVFAHkT/DfxFca/rOoXFzaAXVvNErPeSyrcFnDJuiKhYlGMELuz1rrvBWgapYrq11qVnpNhPqIT/RtPZmijKpt+8VXOfXaK6+igDitX8MavJ8ObXw/ZyQPcwhBKguGgWZQeVEqqWT6gZrN8EfD+80e3sBqLWVxLaafcW0bF3laNpJS4w7jJwDjd1r0eigDySP4c+ILvRJ9NvU0bThBYC0t5NOmkVrsiRXzIwVTGPlxwWI3E57Vb0fwJqNhpmmTQ6Lpsd9Z6o13Jb3GrTXiSK0ZjLCaSPcGAOQoXHyjnvXqFFAHlY8FeJF0XVLVdN0vY94k2nWf9qSbYGDMxlM3k7iSTny2DL2ziku/APii+8XaTqd/e2k6WghaSdbqSMDapDxi3VPLbJOdxP4CvVaKAPO/DfhDV9J1DSpv7K0HZYzTxM6SEO0DtuWQfuvv9tucf7VeiUUUAFFFFABRRRQAUUUUAFFFFABRRRQAUUUUAFFFFABRRRQAVjX/AO58WadN0WaCWFvcjDL/ACatmsbxR+7GnXn/ADwvY8/R8p/7NQBqXkQntJoW6OhU/iKoeE5TL4etN3DInlkem0lf6VqVi+F/3T6lZnrDeMQPRWwR/WgBniuOPztNnmUPGLgwup6MsilSDXB+D5ZPh/8AECfwheORo2qOZtMkbojnqmf88/WvQ/F8bP4fuHQZeLbKvsVYH+WaxPiX4ZXxd4SH2U7dQgAuLKUcEOBnGff/AArqw1SKbpz+GX4dn8jnrwbSnHdf1Y2fD/7nUdYs+gS681B/suoY/wDj26pPFsPn+HL5R1WMyD6r839K434UeKT4gvT9q/d6mtmIb2M8ESRPjdj3D/pXoc8azQSRMMq6lT9CKwqU5U5uEt0a05qcVKOzG2UwuLOG4HSWNXH4jNZlx+58X2r9FuLSSM+7KQw/TNL4PkZ/Dtqsh/eRAxN7FSR/Sm+I/wB1eaTd9PLvBGT/AL4K/wBags2HXcjL6jFZHg5v+JGkPeCR4j+DGtisXw5+61DV7XoEud6j2YA/zoAXxfzpkQfmA3UQnX+8hbGPzxWyOAAOlZniqLzvDt8oGSsRkUe6fMP1FXbGXz7KCYHO+NW/MUAZVsv9oeJbi4mx5enYigj/ANtlBZ/yIA/Gti4ljggkmlbakalmPoBWTB/o/jG5j7Xdokg+sbFT+jj8q072FbizmgcZWRCpH1FAGX4ft3upZNbvY8T3H+oRhkwxfwj2J6n61tVl+FJmn8PWbSHMiJ5b+zKcH+ValAFDXNOXUbMopEdwnzwS45Rx0P8AjRoV81/YCSVPLuIyY50/uuOtXmYKpZuABk1j+D1ZtJa6cfPczPMT6gtx+mKADxVH5NtHrEJC3Fgd4/24zw6fiOnuBWwjblDdMjNZHiv95bWdiOt1eRIf91TvP6Jj8a2KAMW4AHjK08n5XNo5nI/iQEbc/QmtqsWw/f8Ai7UZv+feCKFT/vZY/wBK0NXnW10u6uGOBHEzfpQB5N8M71tJ+LOt6XKClvrBe6t8/wARVjz/ADr0nxFmXUNJtRyGuvMYf7KqT/PFebfFCzl0C28I+LYRiTTpEjuSP7rcnP45/OvRkmjvvFNnLE2UisTMp9pCAP0FdmK9+MKvdWfqtP8AI5cP7spU+zv8mbtYvh/99qmsXn965EI/7ZqF/nWy7KiM7HCqCSfasjwarf2DFNIP3k7vM3uWYmuM6iXxXM9v4dvpI/8AWGEqg9WPA/U1es4VtrSG2T7kUaov0AxWZ4n/AHv9m2X/AD8X0eR6hMyH9ErYoAxbr9/4xs0B/wCPa1kkYf7xCj+tbTEKCx4A61i6V++8TatcEf6pYoFPtgsf1NXNfn+zaLeTZxthbB9yMCgCr4PBbR/tLDDXM0kx/Fj/AIU3xV+9Gn2YPM94nHqF+Y/yq/o0H2bSbSDukKg/XHNUL/8Af+LdPhxlYIJJj7E4Uf1oA2qKKKACiiigAooooAKKKKACiiigAooooAKKKKACiiigAooooAKKKKACiiigAooooAKKKKACiiigAooooAKy/FkTS+Hb3YMukZkT/eXkfqK1KZcxiW3kiIyHUrj6igBLWQTW0UynIdAw/EVk2f7nxdfQ4wtxbxzfiDtqXwlIX8O2asctEnksfdCVP8qi1T9z4n0u46LIskJ9yRkfyoA1b2EXNnNbt0ljZD+IxWf4Sm87w9ZseqpsP1Xj+latYvhj9zJqVmePJvHKj0VvmH86APPPHlr/AMIJ8QrLxxaRn+zb1/I1KNf4Wb+L+v1HvXrNtNFc28dxBIskUih0dTkMpGQRWB8StOt9U8GX9rdKWhwsj464VgTiuT+EGrXej6ne/D7W5CbqxJexkb/ltD14+nX8/Su2X+0Ueb7Ud/Nf8A5F+5q2+zL8/wDgna+Gv3N1q1l3ivDJ+EgDD+dP8YKx8P3EiDLw7ZV+qkGmW/7jxjdR9FubRJPqysQf0IrT1GH7Rp9xDjO+Jl/MVxHWTRsskaupyrAEfSsaD9z4xuVJwLi1RlHupINWfDM3neH7FyckQqhPuvyn9RVbVcQ+J9KuP+eqyQfpn+lAGxIiyRtG4yrAgj1BrK8HuzeHraOQ5khBhf6qSD/KtesTQZEtdU1LTJGCSG4a4iU8b0f5iR6/MSKAF18i31bSL8naiztBIfaRcD/x7FbVRXltBeWz211EssMgwysODWKtzdaBKsN8z3Olk4jujy8Hosnqvo35+tAD7i2utHuJbzT43ubSVi89oPvKT1eP39V70/8A4SXS+4vgfT7BN/8AE1sKysoZSGUjIIPBFLQBgyzXevFre1Wez07pLO6FJJR/dQHkD1JratoY7e3jghUJHGoVVHYCpKxtR1O4mvDpejqslyP9dO3MdsPf1b0X86AC7IufFtlCDlbS3eZx6MxCr+gb862apaTpsGnROIy0k0h3TTOcvI3qT/TtUmqXkNhYS3VxIqKq8Z7nsB6k0AZ/hX94uo3nUT3shU/7K4UfqDS+MCW0Y2463MscOPUMwB/TNTeF7aS10C0hlUpIU3up6hmJYj8zVfW/32uaPag9JXnYeoVf8SKAIPiFoqa54J1LS9oLNATF7MoyP5VyvwC1GfVvD0txdjE9pssuTzhB3/OvSz0rxv4VXg0f4o67oe3y7TUS11ajt1Ocfr+VdtH95QnDqtV+TOWr7laM++n+R6n4nn+z+H76T/piyj6twP51Y0uH7Npttb/884lX8hWd4tzJaWtoOftF3GjD1UHJ/lW0OBiuI6jHvP33i2wi6rb20sx9mYqq/pvrYPAzWPpn77xNq1x1ESw2w/BS5/8ARlaGpzfZtOubj/nnEzfkKAM3wiC9ndXZ5+03csin/ZzgfypfF536bFa9ftVzHCR7Fuf5VP4Xg+z+HrGPp+5Vj9W+Y/zqDV/33iHSbb+40k7D2C4H6mgDZFYum/v/ABTqlxnKxJHAPY4LH+YrarG8J/vLe8vD1uLuRvqAdo/QUAbNFFFABRRRQAUUUUAFFFFABRRRQAUUUUAFFFFABRRRQAUUUUAFFFFABRRRQAUUUUAFFFFABRRRQAUUUUAFFFFAGP4Y/dnUrT/nhevgezAN/Mmm+Lv3draXgGTb3Ub/AIE4P86dZfufFeoQ9p7eKZR7qSp/mKn8TQtcaDexqPm8olfqOaANGsa1/ceMLyPtc20c34qSp/QCtDSphcaZbTqch4lOfwrP1f8Ac+IdIuegcyW7e5YBl/8AQTQBo6nALnTrm3YZEkTLj6ivMviDo15e+FtH8aaMCNb0eJHbaOZUX76++CD+teq1i+FVVbO9sGAK215LHgjqGO//ANnrWjVdKakjOrTVSLizG0LxBaeIB4d8Q2rALcCS3lTPKSFclT9Cprs68P1GCb4d/ECOzUEaDq13HcW5P3YJQ2GHtwT+GK9j1LVtL02LzdQ1G1tU7NLKFB/OtMRR5Zpw1i9V/XkRRq80ff3W5T8J/u7O6tOn2a7ljA9s7v8A2an+J4Zmtre7t4mlktJ1l2J94r0YD1OK4G7+KnhbR9bvWtJ5dUhucORaxkmOQDBBzgEH1FIvjrx/ryg+GvBTW8Lj5bi9fAI9R0H86qOCrNXasvPT8xPFUk7J3flqem6feW1/arc2sokjbv3B9COx9qyvFd14fjtf+JtqlvYvF88UvnBJYm9V7/4154/gT4jap9pvNS8Uw2Msy5kt7EFBKR2YjAz781d8JfDHwXcbpb1L/UL6E7Z4r6U7o291Hb0PINP2NCHx1L+i/V2F7WrL4YW9RT8YtBsUezeSbWbmMhYpbKL5Zx68/dPt+VMfxd8R/ECNHoPgtLGBxgTag3b3BxXoFp4c0G0s2s7XSLKGBhtKpEBkfXrVVZrzQG2Xkkl5pZPyTkFpLf2f+8v+11Hf1o9tQh8FO/q/0Vg9lVl8U7eh5ndzfEjwJDDf6pfQ3OkSPi4S1gEn2ME9VBxx+leiaK+pazpsOo6b4siuLaZcq62KfkeeDV6fxB4ZnheGbV9NkjcFXRplIYehryvUZovh3rLaz4S1O11DQ7h83mlpOGaPP8SCqThiVayjPp0T8vJkvmoa3bj+K/4B6i2l65IDHN4kby24by7REbHs2eD71qadZW2n2q21rGEjX8ST3JPc+9Y2keNfDGp6fFeQazZosig7JJQrofQg9DU0+vRXRFtoLQ6hcuPvq2Yoh/edh/Lqa4pRcXZ7nUmpK6Lmr6pb6csaMrzXMx2wW8Yy8h9vQepPAqtp+lzy3a6lrEizXI5hhX/VW4/2fVvVj+FT6Rpa2Ra4nla6vpR+9uHHJ/2VH8K+wq3fXdvY2r3V1KsUSDLM1IZK7KiF3YKoGSScACsPTJP7U199UhVjZwwmGCRhgSMTlivqOAM96attc+ICk1+kttpoIaO0PDzehk9B/s/n6VvKqqoVVCqBgADAAoAr6pN9n025n/55xMw+oFeQ/Eu1fw7L4O8XwLtNqyQ3BA/hfn+pr0nWrptUMui6cBKxIW5mz8kK55Ge7H0qt8TNDXW/AWo6Yi5cQbocdQy8jH5V04SoqdZN7bP0ZhiYOdNpb7/cWb2VL7xDo6xtlFie54PBBAA/nW9XmnwO1WTXNKiuJx+90+1SzY/7QJJ/pXoOr3P2PSru7/54wPIPwUmsqtN05uD6GlOanBSXUo+E/wB5Y3N5/wA/V3NKD6ruIX/x0CjxkzDw/PFGfnnZYl9yzAVZ8PW32PQrK2/55wKp+uKqeIv32o6PZ/37vzfwjUtWZZsxqsaKijCqAAPaseD9/wCMblscW1oiA+7nJ/kK2axfDf7261W86iW7KqfZQB/PNAGlqc4tdNubhukcTN+Qqt4ZgNvoFlE33hECT6k8/wBah8XsRoUsK8md0hA9dzAH9M1qxqI41jXooAFADqKKKACiiigAooooAKKKKACiiigAooooAKKKKACiiigAooooAKKKKACiiigAooooAKKKKACiiigAooooAKKKKAMbUP3PirTJu00UsBP4bx/6DWvKgkieM9GUg/jWR4p/dpYXfTyLyMsfRScH9DWzQBj+DXzoUcJGDA7w/wDfLEUeLht0yK7HW1uYpR9NwU/oxpvh7MOqavaHjFwJVHorDP8APNXtctjeaNe2q/elgdV+pBx+tAFwHIBFY2m/uPFOqQHhZoop0HvyrH9Fq5od0t5o9pcqQd8Sk47HHIqLV9NkuZY72zn+z30IIjc8q6nqjDuP5UAU/Hfhex8XaDJpd4zRHcHimVctEw7iuC0n4Z+GbLVVt/FBvNQupW/c3E8x8mf0HHIb2J+lekaPqy3kj2lzCbW/i/1kDHqP7yn+Jfert9aW97bNb3USyxN1B/mPQ1vDFVqceWMrIxnQpzlzSjdlHSvDuhaVH5enaRZWwxglIRkj3PU1UltrrQCZtOje407OZbQctF6tH7f7P5UR3N3ocwg1B2uNOJxFdnlov9mT2/2vzreVlZQysGUjIIPBFYyk5O7ZqkkrIisbu3vbZLm1lWSJxwR/Kqmr6WLwrc20xtL+MfurhRnj+6w/iX2/Kq19plxa3baloxCStzPbE4jn9/8AZb3/ADq7pOp22pRMYtySxnbLC4w8behFIZBpmqtJcf2fqMa22oKM7M/LKP7yHuPbqK1Kqarp1rqUAiuEOUO6ORTh429VPY1mrL4ktB5H2K31AL92fzhGWHbKnvQBteVH/wA80/75FBhhZSrRIQRggqORWN9u8Sf9AKD/AMCx/hR9u8Sf9AKD/wACx/hQBwnibw1qngbWJfFXg6AT6fId2oaXjII7sld54M8SaT4n0hNQ0qRSDxLEeHjburCkN94jIwdCgx/19j/CvPtZ8K+LNK8RHxR4P0uCxnf/AI+7MXIaO4/4D2NdsZxxC5ajtLo+/k/8zkcJUHzQV49V/l/keoarqVvp0a+bueWQ7YYUGXkb0AqjaWE01wNS12SMyKcwWwb93b+/+0/v27V51a6D8WtSvnvrnUdO0uSUYMgXe8a/3V9BVi5+GMzWzXnizxxqdzHH8z7ZNiGl9Wpx+OovlqV7ecvhg/nod7q3i3wzpQJv9bsYSOoMoJ/IVwXiL4u6JcXBsNJ+33MOP3s1rCS7/wCymen+9U/h34W+F5rmO9OkyJZKdyJcuWlnP95v7q+1eiafpOl6eqrY6fa24Xp5cQB/Oi+Fj0cvuX+YWxEuqX4/5HmOn+MvF01olr4U+H00Ft/DJdMQMnufU++ar6mPi1fTR2lzrGnadcT/AHbW1UM23uSedo9ya9L1PU7iS5Om6OiTXf8Ay1lb/VwD1b1PtVrSdMh09Xfc01zLzNO/35D/AEHtR9ajH4KaX4/mH1dv45t/h+Rznwv8Et4NsbtZtQN5cXkgllITaitjsK2fF7FtH+zL965nihHuC43f+Og1d1XULbTbU3FyxAzhEUZZ27BR3NULGzvNQu4tS1UGIRndbWgPEZxjc57tg/hXNUqSqScpPVm0IRpxUY7Gyo2qFHQDFY8v77xlCvVbazd/ozMAP0BrZrG0QifXdYvFO5N8dupHT5FJOPxf9Kgs1p38uCST+6pb8hWX4PTb4ftpCMGbdMfqxJ/rT/Fcxh8PXhU4doyif7zcD+dXrGIQWUEIGBHGq4+goAzNf/fappFp63BmI9Qin/EVs1jH9/4xUdVtbPP0Z2/wFbNABRRRQAUUUUAFFFFABRRRQAUUUUAFFFFABRRRQAUUUUAFcZ8Stc1nRZdOeymisdPZyby+ktmnSPGMKwXlQefn5xiuzrC8U+GbfxAYPP1DUrQRZV1tLkxrMh6o4H3lPpQBEfFlkofdFIwS6jtmdCCpLru3A/3cVlJ48uH0+4vk8MX7RPKsWmASpuv2JI+UfwjgnmrreAtDOsR6gr3qRRmN1sluGFsHjG1X2dM44qEfD/TFs7qzXVNZWCWQSWyi8b/QmByDB/c6npQBm6x8UrDR9c0zRdR0q6hvboRm5iB3m13nC52ghvw6VJcfEqCKz1a7XRbl4rG6W1h/eqrTyF9vKnmNcj7zce9ab+B7M39lfx6xrUV1bqiyypdkNdhennf3/Sop/AFjM+pzNrWui51Eqsk4vDvSMEny0PZOTxQAR+MUh1ZYb2N0im+yIFXaywPMrEZcHDAlcZHFVNE8b6nq3j+LR7bQJxo8tgbhbxpFHIkZN23rtOMCtR/AugNo11pPlTi2urSG1fEpDBIgQhU9mGTyKtx+GNPh1XTdRtpbq3ksLb7KqRykJLF2WQfxYPI96AMjVfGM2m3l7bQ6ddatci++yW1tAqoS3kebgsTjGM81zeq+OtTuvEWlXENnqdhpCaZJfTsrRnMgfy/KdTycNxx1OK7/AP4RvTf7VOpbZftBuvtWfMOPM8ryunpt7VTbwVoLxNFJDK6G1ktSGlJ+R5PMP47uQe1AGHZ+PL620+caroOoLqqzRRx6eNnmMH4Vsg4wSD9KcnxNso/Fl14dv9NltriC1kuFKyrJv2JuZeBwce9a+keCNL09A0l1qN/c+ekxuru5aSVin3VLH+EelQy/D/Q5dcm1WSW/ZpPN2wfaD5MbSrtkZV7EigCjb/EQvZ3kk3hrU4LpBC1lbMVL3iynCFSDheQc56YrFn+Kn9haXPda9pt2l7NqEscNg2N8MaKm4FlBBwW49c12Wp+DdIv7Z4Xa7hcwQwxzQzlZIvKYsjKw6MCetUZ/h7pMllHDDqGr210kzzfborthcMzgB8v3DbQSPUUAS+LPHek+H/B1r4kkjlmhvfLFrFtKtIzjIB4+XjJ5HaofCfis+JNYsbmzMkdhc6c03kyJhlkEm09QD6/WtfX/AA1Z61okGmXVxeI1uyPDdRTFZ43UYDhvXGc/U0yz8L21vFF/xMNSluY7Y2wupLgmUpu3ct6570AWvFcPn+Hr1B1Ee8fhz/Sr9lMLizguB0ljVx+IzSzxCW2eFuQ6FTn3FZPhe6CWyaTdAxXtqu0o3G9QeGX1GMUAMlkjsPFwkmby476AIrnoZFPC59cGt2ob21t7y2e3uolkiYcqaxo7i60A+VqEr3Om5xHdHl4R2WT1H+1+dAD7zT7vTrh7/RVVg7brizJwsnqy/wB1v0NaOl6hbajAZbdjlTtkjYYeNvRh2NWkZXQOjBlIyCDkEVl6ppJkuRqOnyC21BRjfj5JR/dcdx79RQBPq+mQ6jGu5mhuIzmGePh4z7e3tVTTtTnguE03Wdkd0eIpl4juPp6N7VPo+qreM9rcwtaX8X+sgc9v7yn+Jff86tajY2uoWrW13EJIz69QexB7GgCaREkjaORQ6MMFSMgisBobnw7ultElutLzl7cfM8HqU9V9vyp8V7daLOtpqjNNZMdsN6f4fRZPT/e/Ot4EEZHINAEVncwXlslxbSrLE4yrKetUdW0v7RKL2yl+y6ggwkwHDD+647iq95p11Y3Tahou35jm4sycJN7r/db9D3rQ0vULbUYDJbsQyHbJGww8bejDsaAK+kaqbiU2V9CLTUEGWiJyHH95D3H8q06qanptjqUapeW6yhfunoR9COaz/wDhFdD/AOfM/wDf1v8AGgDborE/4RXQ/wDnzP8A39b/ABo/4RXQ/wDnzP8A39b/ABoA26KxP+EV0P8A58z/AN/W/wAaP+EV0P8A58z/AN/W/wAaANDVNQt9OgEk5JZjtjjUZeRvRR3rPstPutQnW/1tVyp3QWYOUi9C395v0FWtO0PS9Pm861tVWTGAxJYj6Z6VduZ4baB57iRIokG5nY4AFAEhOBk8CsGa+udamez0l2htFO2a9A6+qx+p9+gpu278QuGfzLXSOy/dkufr/dT26mt2GKOGJYoY1jjUYVVGABQBDptja6daLbWkeyMde5Y9yT3NQavqkViUgjQ3F7L/AKm3T7ze59B71DqmqSi5/s3S4hcXx++T/q4B/ec/yHU1NpOlw2JedmM95LzNcP8Aeb2HoPagCDStLlW4/tHVZVub4/dwPkgH91B/Xqa1mZVUszBVAySTgAVFe3VvZ2z3F1KsUSDlj/nmsZLe58QES38cltpucx2p4eb0MnoP9n86ACS5vNclMOnu1vpo4luxw0v+zH7f7X5Vs2Npb2NqltaxiOJOgH8/rUqKsaBEUKqjAAGABWRqGpzz3L6bo2yS6XiaZhmO3+vq3+z+dAEfieSO6nsdJRg8stwkkiDkrGpyWPoMgVuVR0jTIdPjYhmmuJOZp5OXkPv7e1Sanf2+n23nXDHk7URRlnbsqjuaAOO8Waxc6Po3iTXrS4gtpI54rdZ54y6RAFVZio5IG7OK4jxL46vm8F2F1qt87RpqqldSslMAuYkwSwjYbsckHtxXqdnocd94d+x6rEymef7TKgbBDb9wBP4DNReLvBuleJfI+1y3lsYUaIm0mMXmRt96NsdVOOlAFSXx/o8FtLNLHcKsMzpLlfmWNI/MMuP7u0j86x9C+LFhrOjT3tlot/Ncx3UVulqnJkMmdhDEAdufSukHgnQP7Skvnt5JHl08ae6NISjRYxyP72OM9cVHovguz022W3fVNWv447mO4hF3dGTymT7oX256UAZWh+NJZNc1rS54JJ7u0mMjwblUWkPkIwDseDlyQMVV0P4rWWr6I95Z6LeS3q3qWX2ONwxLupZTuOBg4PNdJeeDNDur24vJIplnuXkaZ0kIMgdAjIfVcKDj1Gaq6D4B0bSGEqT6hdT/AGiK4M1zcF3Zo1Kpk+gBIxQBPB4ut28EyeJpdPu4hCGE1pgGVHVtpTjgnNcZ8RvG0k3ga+S50/UNFvY7iNJY/PUSRofmVwRncCAeByO9dtrHha3ufCV/oFnI0KXbMxdyWwzNuJ9azJPhvpMliYZNT1lrppvMe+N4xuGG3bs3/wBzbxj0oAuap4uttO+H8Hii2ha+t2gjdFaQRs4bHOT39qy7L4ixaxYaZJouk3ly2o2klyXBULaqrFGLE9cMOg61u3nhLTLjwva+H0kure3tNn2eWGYrLEV6EN603QPBujaLFHHZi4Pl28lvukmLErI5difUlieaAOa0j4kLZ+HGvPEmm3tn5VktxFPIBi8GQpKheV+Zl4Prmq1p8UrzVx4fm0Tw3c3CXuoyWd6hkCmHbEXBUsBu4wePQjrW7YfDfQLW3ubd59Su4pYRBEtzdtJ9lQHcBFn7vzAH6gVaj8FWo0u1s5dZ1qeW0uvtUN3Jdkzo2MFd390gkEe5oAyH+Jkf9lXeoR6Fcssd6tnboZ0Uyksw3Nn/AFQ+U/fxUWs/EJtP8c2WhSRgC8gSSJFZXy5UnYSOmTxnOK0JvhzpsttqEcmsa4ZdQkVrmf7YfMdBnEWf7nJ4qc/D3Qf7ZttSR76NbfyitstwRCWjGFcr3IHFAHOeC/iD4t1jVdGtL/wTc2kF6kpluftUZUbWxuAHOK9RrmLDwVp9jdW1xb6hqim2uJJol+1Eqqvy0WP+eeedtdPQAUUUUAFFFFABRRRQAUUUUAcRq3jC60fxhqVnc6bfXmmQRWrPNbomy0DlwzvkhmGQOF3EY6VDrnxFh0OxnuJtPutVdLm5UR2oiiKxQ43H97IAx5HQ5P8AdrT8QeBtO1rWn1OfUdWgEwiW6tre4Cw3SRklVdcE4yT0IJrlviR8NdU1i/0+48P3lnCkFxNcyLdEZSWRgd6ExuOMcDC/WgDpPFPiXULA+Hriw0u9uv7Qdt9jEsfmuPJZwu5iFXBAydwHHWqGsfFPRNKm0QXlpcRw6sdiyPNCphcPsKMhcOxDZB2hhxW74h8Lrrtjp6XWrajaXtid8d5YyCKTeUKseQRyCeCKy734a6Hcx2kIvtVghgiEcscVwALoBt+ZSVJJ3ZPBHU0ATWvjyzm1iSyfSNUgtg00aX0iJ5UkkXLqAG3dOQSoB9ak8DeNY/FV9fWsei39gLRUfzJ5IXSVXGVKmN27djgiptQ8I2j6a8NlNLFcK08sDu24LJKuCSO49qxPg14N1zwdYXlrqt7ZSRSuGjhtQCqnu2RGnJ9MH60AegUUUUAFFFFABVHWNLg1KJQ7PFNGd0M8Zw8beoP9O9XqKAMaw1Oa3u00zWAsdy3EM4GI7j6ejf7P5VsOquhR1DKwwQRkEVDf2dvfWrW11EJI27HsfUHsfesiG6u9DkFvqkpnsCcQ3p6x+iy/0b86AB4LrQW8zT4nudMzmS1Xl4f9qP1H+z+XpWxZXVveWyXNrKssTjKspqZSGAZSCD0IrFvdNuLO7k1LRdqyvzPak4jn9x/df3796ALmsaXBqMS7meGeM7oZ4zh429Qf6dDVWw1Sa3u00zWAsdy3EM6jEdx9PRv9n8qt6RqdvqcDSQ70kQ7ZYZBh4m9GH+c1Nf2dvfWzW91Eskbdj2PqD2PvQBLLHHNE0UqK6MMMrDIIrB23Xh0syebdaR1KfektR7d2T26inRXd3ocgg1WUz2BOIb09Y/RZf/ivzrdUqyhlIII4I6GgBltPDc26XFvKksTjcrqcgis/U9KMlz/aOnyC21BVxvx8so/uuO49+oqtc2N1pMz3uixiSFjunsc4DerR+je3Q1qabfW2oWouLZ9y5wykYZG7qR2IoAzl1bVVULJ4bvWcD5jHNCVJ9iXBx9QKX+19S/6FnUf+/sH/AMXWzRQBjf2vqX/Qs6j/AN/YP/i6P7X1L/oWdR/7+wf/ABdbNFAGN/a+pf8AQs6j/wB/YP8A4uj+19S/6FnUf+/sH/xdbNFAGN/a+pf9CzqP/f2D/wCLpsWn3OqXC3etRhYo23QWQbcqkdGc9Gb9B+tbdNlkSKNpJHVEUZZmOABQA7oKw7m/uNWlksdFl2RIds98BlUPdU/vN79BUe+68QuViMlro/QyD5ZLr2X+6nv1Paty1ghtbdLe3iSKJBtVFGABQBDplhbadai3tkIHVmY5Z27lj3NM1fU7fTYVabc8sh2wwxjLyt6Af5xUOrar9nmFjZRi61BxlIQcBR/ec/wr/PtRpGlm3kN5fTfa9QkGHmIwFH91B/Cv8+9AEFlptxd3aalrJDSLzBag5jg9/wDab3/KtokAEkgAdTUV3cQWtu9xcyrFFGNzOxwAKxBHc+IwHuFltdJzlYT8slyPV+6p7dT3oAfJeXWtTG30t2gsASJr0dX9Vi/+K/KtXT7K1sLVba0hWKNew7nuSe596mjRI41jjVURRhVUYAHpWVqeqTPcNpujqk99/wAtHb/V24Pdz6+i9TQBNq+qx2LR20UbXN7N/qbdOp9yf4VHcmotL0p0ujqWpSi5v2GAR9yEf3UHb69TU+kaXFYK8jSNcXUvM1xJ95z/AEHoBwKv0AFFFFABRRRQBU1jULbSdLuNSvGZYLdC7lRk4HoO5rlR8QFW2lS58NaxbaqGQQaXIYfPuA/3WUiQoBwc7mGO9dXq+n2mraZcadfRebbXCFJFzjINcqnw6077DNHNrWuXN+7o0Wpy3CtdQbPuhG27QBk9VOc85oAp3Hjm/wBP8RyxahoWqCz+z27zIqxE2JkYgmQhvm5xwhbFafinxSuh+K9LsZZWdL6CTybWNA0txKCMBc+gOTyBVseEbF7WeG6vL+7kuIIoZp5pR5kgjOQTgAZ9cCp/EPhfS9clilvhN5kMZSF0faYzkEOp7MCODQBC3ii1aPakNwkr3Ulmu5VO2RELEnnpxXK6L8QdWTUY7TUtEuriyj0dL6bUIzEBuJII27wcduF610MfgbTl13+1X1HVZcSmdLZ7geSkpQq0gUDOWBOckjPYUTeBdJka3C3WoRxRWL2MkSTALPEem/jJKk5BBH40AO1nxnaaesyx6bqF7cJJBEkECruleZSyAbmA7ckkAV0ltI8tvHJJC8LuoZo3ILISOhwSMj2Nczo/gbTdPxJJqGqX9z9ohuGuLucM7tEpVM4AGADjgDNdVQAUUUUAFFFFABRRRQAUUUUAFFFFABRRRQAUUUUAFFFFABRRRQAUUUUAFFFFABRRRQAU2WNJY2jkRXRhhlYZBHoadRQBz7R3Ph35raOW60nPzQj5pLYeq92T26jtW5a3EN1bpcW8iyxOMqynIIqSsS60+60+6fUNG5VzuuLInCSnuyf3X/Q/rQBPq+lNcSi+sZvsmoIMLKBlXH91x3X9R2p2k6qLmVrK8j+y6hGMvCTkMP7yH+Jf8mptK1K11K3M1s5yp2yRsMPG3dWHY0mraZb6jGnmbo5ozuhnTh429Qf6d6ALcsccsbRyorowwysMgj0rBaK68PMGtI5LrSf44BzJbD1T+8vt1Hap7DUri3ul07WFWOY8Q3C8Rz/4N7flWzQBFaXEF1bpcW8qyxOMqynINUL/AEO0urlrpZbq0mcASPazGMvjpux1qC60240+5k1DRRy53T2ZOEl91/ut+h704eIIcfNpmsK3cfYZDg/UDFADf+Ecj/6DGtf+BrUf8I5H/wBBjWv/AANan/8ACQQf9A3WP/BfJ/hR/wAJBB/0DdY/8F8n+FADP+Ecj/6DGtf+BrUf8I5H/wBBjWv/AANan/8ACQQf9A3WP/BfJ/hR/wAJBB/0DdY/8F8n+FADP+Ecj/6DGtf+BrUf8I5H/wBBjWv/AANan/8ACQQf9A3WP/BfJ/hR/wAJBB/0DdY/8F8n+FADP+Ecj/6DGtf+BrUqeG7MsPtN3qN5GCD5Vxcs6Ejpkd6d/wAJBB/0DdY/8F8n+FH/AAkEH/QN1j/wXyf4UAbAAAwBgVi3+pXN1dNp2iqryqcT3Lcxwf8AxTe351HLJqGtk28Ed1p1jj97NIhjmk/2UB5X/eP4Vr2Npb2NqlraxLFEgwFH+eTQBDpOmW2mxMIQzyyHdNM5y8repP8ATtTtU1C1023Ety5yx2oijLyN2VR3NQ6xqi2W23gha6vZf9VAh5PuT2X3qPTNLZbn+0dSdbnUCMBgPkhH91B2+vU0AQWmn3Wo3K6hrQAVTut7IHKxejP/AHm/QVuVHcTQ28DzzyLFEg3M7HAArDxdeIsENLaaRnoMrJdD+ap+poAkmvrrVrh7PSGMVsp2z32OAe6x+re/Qe5rT0ywtdNtRbWkQRAck5yzMerMepJ9amgijghSGGNY40G1VUYAFPoAKKKKACiiigAooooAKKKKACiiigAooooAKKKKACiiigAooooAKKKKACiiigAooooAKKKKACiiigAooooAKKKKACiiigAooooAKKKKACio7meC2hM1xNHDEvV5GCqPxNSAggEHIPQ0AFFFFAGVqulvJP8A2hpsi22oKMbiPkmH91x3+vUVJpGqLeM1tcRG1vox+9gY8/VT3X3rQ3Lv2bhuxnbnnHrVHV9Lg1FUcs0NzEcwzx8Oh/qPagCxf2dvfWr211GJIn6g9vcehrHS6udAZLfUpHuNPJCxXZGWj9Fk/wDivzqfTtUmjuxpmrIIbv8A5ZSj/V3A9V9D7VrSIkkbRyKHRhhlIyCKAFVlZQysGUjIIPBpawv7J1OxZo9H1CKK2JyIZ4y4j9lOentS/ZvFP/QT07/wHP8AjQBuUVh/ZvFP/QT07/wHP+NH2bxT/wBBPTv/AAHP+NAG5RWH9m8U/wDQT07/AMBz/jR9m8U/9BPTv/Ac/wCNAG5RWH9m8U/9BPTv/Ac/40fZvFP/AEE9O/8AAc/40AblFYf2bxT/ANBPTv8AwHP+NH2bxT/0E9O/8Bz/AI0AblY+oarJJeNpekqs14B+9kP+rgHqx7n2qJrHxHMpiuNWto4m4ZoICHA9iTxWrp1lbafbC3tYwiDk9yx7knuaAINH0uHTkdt7z3MpzNcScu5/oPQVNqV9bafbGe5k2r0VRyzH0A7moNY1SOwCRJG9zdy8Q28f3m9z6D1NZoWzsL611DxFexfb7mQQ2yMfkjY/wIPX3oAltrG61aZbzWYxHAp3QWWcgejSep9ugrdFFFABRSKytnawbBwcHoaWgAooqrqmoWWmWhu9QuEt4AwUu/TJOAKALVFCkMoZTkHkGigAooooAKKKKACiiigAooooAKKKKACiiigAooooAKKKKACiiigAooooAKKKKACiiigApspYRMUGWAOB706igDxKzm0yR7TWYNclfxxJqCx3FmLw+aF8wqyGDPCBO+Md81P4o8a+KdM8NnVptctbZb2/lgtjHaRH7OqZAB8x1VtxAySeOwr11dPsVvTfLZW63TDBmEY3kf73Wsfxh4O0XxTaW9vqK3MQt3LxPaXDQOpI55UjrQB50fHXijT/ABb4e0661Sxvo50t49QiVoU3vKufMiUZd1GR8ynaDxV1/EXiZtPubnU76xubO+0y6mitkg2GBopAo+YHLAg8+h6V6Ppeg6RpttaQWthABaRCKF2QM6qO2481eNvBtC+THgAgDaOh6igDyvU/GmpWGqa9by63bIttYeZY21qsUxhwEG+VicxnLdHG3HOawbTxJ4v8Q2Xh+4k8WWGizW+rz2VxdKsM8FwTETGd3CHOcADqcd69sGm6eJJpBY2weddszeUMyD0b1FC6bp626262NsIUYMsYiXaCOhA9aAPJJPFutWem2NqfEmmaRJBBNO0lxAv/ABMpFlZfLjDHAJx0XnkYrYtvE/iufVrfUHuLO2083kdrJp8kHzjfFuyX6gg/pXolxp9jceV59nby+U26PfGDsb1GehqZoYWzuiQ5O45Ucn1oA8QvdT1vxVa2Vjc+JLG4aPXY0u4YbWG4tyuCyxq6nD9O+CD1HFWdG8Vaja3V5f2+q6ZezTWF5K2nQxgPpbRZZRLzu5JxhsdOK9gttPsbVNltZ28K79+EjCjd68d6WOwsY5Zpo7O3SSf/AFzrGAZP9496APF/GviLxBo2r6Ab3UrTULjZFNdxt5VsJI5JhgRKfncrjnb0AGetdLa+JfFUerLfTXVpdafPJfwRWKW+HBgDMjb+pJ24Ir0Oexsp5Ypp7OCWSIERs8YJQexPSpRDCCCIkBBJGFHBPU0AeJ6d4k12S8u9TtvE2k6rfTabaiOaGAeXamW52mNgpwSucc/NxzXS3N/4itdRuNKtNStV1GW7traW9eDIO6MkuEzgHjgdK9CgsLGBWWCzt4lZtzBIwATnOfzqUwxF95jTdnOdozn1oA8Q8Y+MPEM2n6JpD6tYW1/cmRGna3h8uaRJdmT5jr5fHOV3HPavUbG8vdFSK11ucXFuQBHfgYGcdJPT/e6VW8VeAfDviTUbe+1CO6SWFdmLe5eJZFzna6qQGGfWunEMQgEHlr5QUKFI4wO1AFL+3NF/6DGn/wDgSn+NH9uaL/0GNP8A/AlP8am/s7T/APnytv8Av0KP7O0//nytv+/QoAh/tzRf+gxp/wD4Ep/jR/bmi/8AQY0//wACU/xqb+ztP/58rb/v0KP7O0//AJ8rb/v0KAIf7c0X/oMaf/4Ep/jR/bmi/wDQY0//AMCU/wAam/s7T/8Anytv+/Qo/s7T/wDnytv+/QoAh/tzRf8AoMaf/wCBKf40f25ov/QY0/8A8CU/xqb+ztP/AOfK2/79Cj+ztP8A+fK2/wC/QoAh/tzRf+gxp/8A4Ep/jR/bmi/9BjT/APwJT/Gpv7O0/wD58rb/AL9Cj+ztP/58rb/v0KAIf7c0X/oMaf8A+BKf41Wu9aW4YWmhtDe3TjO9W3RRD+8zD+XWr/8AZ2n/APPlbf8AfoVNBBDApWGJIweyKBQBwXxJ0prPwNdfJPqd9dTRJMRceQ8+XHyBx9wfSvO/FE2seFbLRbe8ito/sl2b+HTLu7jkMMe4KESVxulYcnCDivoG5MKwtJcGMRINzM+NqgdzmoZbbT78Q3ElvbXQUboZGQPgHupoA891Pxxrtrdajp0NvDPf6fHJevGE/wBZalR5WMdCSSM/7JrL8L+LPG+raRBA+qaItzdaolvHeQXEN2UjaNnZSseFVgVAGecda9c8mASl/KjEjLtLbRkr6fSobTTtPswRa2NtAC28+XEFy3rx3oA8q/4SfUtH1DxPayTrYRQTXM8NyY1ka9kCLkID8qbDyQe3PQGk8J+MPGGvaHBYjUtPg1JtVlsnvkEdwjIIRIHXZhGPOOOOK9aktbaQESW8Tgkk7kB5IwfzFJbWdnbRrHb2sEKIcqqRhQD7YoA4i88UaxB8KbfXXubOLUS6RS3DRnygfN8tn29hjnHauJ8ceKNRu/A01q2saXq7xagyR3uIYra7VF8zG9soGB4+XJJGK9l1fS9P1HTvsN7Cptt6vsB2jKtuHT3FV4D4bubiXQof7Lmms9sktmoQmHdyCU/hz9KAH+EtQbVfC+mak8Qia5tY5Sg6KSoOBWpSIqooVVCqBgADAFLQAUUUUAFFFFABRRRQAUUUUAFFFFABRRRQAUUUUAFFFFABRRRQAUUUUAFFFFABRRRQAUUUUAFFFFABRRRQAUUUUAFeQa54m8RWvxjTT7LUJzZMTFNYSNuIXyyRMqCHhcgfMZevavX6KAOb+HMep/8ACMW95q2q3moXV2POc3CIgiz/AAKqqMD65PvXSUUUAFFFFABRRRQAUUUUAFFFFABRRRQAUUUUAFFFFABRRRQAVw3xr1a/0nwik2nahLps0lwqfaxKI44uv328qQ4PThepHIruaKAPJdHvfE3iHRJLrUtSvYVh0MySWkUChLmUh1JYsm48AHA29fwrCtfFGu2/g/Uf+Eb8Q3eqRwWtsLi5vLfy102Q8OilYiQFXnlXI6mvd6KAPDbC81K7k8G6/qvjcsqPdW6XViwkt53xlFlLQqWJxzgIOOMVp+E/Gk1rp9rfap4hur2yTU2t73UHVZLdi0eVWMrGrBd3GGGQeMmvX6KAPGdV8WakLDS5NS8TapozTaW1zGsVkpe4ufNwkbAocZHG3AJ9RirFx4q1hfFvkTa9eQakl1BHFoyWqmGRGiRpizbS3ykk53Db3zXq/wBjtvt/2/yV+0+V5Xmd9mc4+mabDY2cLXLR26Kbp98/H+sbAGT+AAoA8O8KeJNW15tdnm8QT36x7AunTm3mUN5+DIiJHkIFwAGJINFzo95p/iCDWL7xl4kt7UeJ5VKsIfKGY/k/5Y5wTheuP51694c8I+HvDtxNcaPpwtpJvvkyu+BnOFDE7R7LgVuUAeGeGvFPjS7uPEi3PiKx+2RxORYR75J7J9+FIjaFABjqCz59a9m0K2ntNJt4Lm+ub+YIC89wFDuT67QB+lXa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//Z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grpSp>
        <p:nvGrpSpPr>
          <p:cNvPr id="6" name="Grupp 5"/>
          <p:cNvGrpSpPr/>
          <p:nvPr/>
        </p:nvGrpSpPr>
        <p:grpSpPr>
          <a:xfrm>
            <a:off x="2450527" y="1319928"/>
            <a:ext cx="7633956" cy="4531200"/>
            <a:chOff x="-207671" y="1394600"/>
            <a:chExt cx="6950739" cy="4306155"/>
          </a:xfrm>
        </p:grpSpPr>
        <p:sp>
          <p:nvSpPr>
            <p:cNvPr id="7" name="Likbent triangel 6"/>
            <p:cNvSpPr/>
            <p:nvPr/>
          </p:nvSpPr>
          <p:spPr>
            <a:xfrm>
              <a:off x="634307" y="1710526"/>
              <a:ext cx="4248151" cy="3275860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textruta 7"/>
            <p:cNvSpPr txBox="1"/>
            <p:nvPr/>
          </p:nvSpPr>
          <p:spPr>
            <a:xfrm>
              <a:off x="922042" y="1394600"/>
              <a:ext cx="1232287" cy="61423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sv-SE" b="1" dirty="0" smtClean="0"/>
                <a:t>Kvalitet</a:t>
              </a:r>
              <a:endParaRPr lang="sv-SE" b="1" dirty="0"/>
            </a:p>
            <a:p>
              <a:endParaRPr lang="sv-SE" b="1" dirty="0"/>
            </a:p>
          </p:txBody>
        </p:sp>
        <p:sp>
          <p:nvSpPr>
            <p:cNvPr id="9" name="textruta 8"/>
            <p:cNvSpPr txBox="1"/>
            <p:nvPr/>
          </p:nvSpPr>
          <p:spPr>
            <a:xfrm>
              <a:off x="4629068" y="5218146"/>
              <a:ext cx="2114000" cy="350989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sv-SE" b="1" dirty="0" smtClean="0"/>
                <a:t>Tid</a:t>
              </a:r>
              <a:endParaRPr lang="sv-SE" dirty="0">
                <a:cs typeface="Calibri"/>
              </a:endParaRPr>
            </a:p>
          </p:txBody>
        </p:sp>
        <p:sp>
          <p:nvSpPr>
            <p:cNvPr id="10" name="textruta 9"/>
            <p:cNvSpPr txBox="1"/>
            <p:nvPr/>
          </p:nvSpPr>
          <p:spPr>
            <a:xfrm>
              <a:off x="-207671" y="5349766"/>
              <a:ext cx="1078891" cy="350989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r>
                <a:rPr lang="sv-SE" b="1" dirty="0" smtClean="0"/>
                <a:t>Resurser</a:t>
              </a:r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11411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Mittuniversitet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CB9"/>
      </a:accent1>
      <a:accent2>
        <a:srgbClr val="00BFD6"/>
      </a:accent2>
      <a:accent3>
        <a:srgbClr val="007934"/>
      </a:accent3>
      <a:accent4>
        <a:srgbClr val="3FAE2A"/>
      </a:accent4>
      <a:accent5>
        <a:srgbClr val="706259"/>
      </a:accent5>
      <a:accent6>
        <a:srgbClr val="AEA299"/>
      </a:accent6>
      <a:hlink>
        <a:srgbClr val="0563C1"/>
      </a:hlink>
      <a:folHlink>
        <a:srgbClr val="954F72"/>
      </a:folHlink>
    </a:clrScheme>
    <a:fontScheme name="PP Mittuniversit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SCN 16.9.potx" id="{37F6D8C5-9675-4404-900A-E86DC592998E}" vid="{45E6DD0E-98EE-4F9C-B324-6ACD77EA76F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893ABF6BC3414A9729E12FC8D54049" ma:contentTypeVersion="2" ma:contentTypeDescription="Skapa ett nytt dokument." ma:contentTypeScope="" ma:versionID="aa6c6b3f9dfd2cb2c72f7a201ab223b7">
  <xsd:schema xmlns:xsd="http://www.w3.org/2001/XMLSchema" xmlns:xs="http://www.w3.org/2001/XMLSchema" xmlns:p="http://schemas.microsoft.com/office/2006/metadata/properties" xmlns:ns2="5ac3a0b6-b97e-4b67-b0b4-60feee06c5b7" targetNamespace="http://schemas.microsoft.com/office/2006/metadata/properties" ma:root="true" ma:fieldsID="727850036cbe9ce4b93d91d79608ad3e" ns2:_="">
    <xsd:import namespace="5ac3a0b6-b97e-4b67-b0b4-60feee06c5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c3a0b6-b97e-4b67-b0b4-60feee06c5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6BDD19A-ADBA-4DCD-9F77-7AA589FB9418}"/>
</file>

<file path=customXml/itemProps2.xml><?xml version="1.0" encoding="utf-8"?>
<ds:datastoreItem xmlns:ds="http://schemas.openxmlformats.org/officeDocument/2006/customXml" ds:itemID="{41D579BB-C95A-4B34-9E80-BC9793E22B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41F082-5ADC-4DDA-9B03-504CECD25DE4}">
  <ds:schemaRefs>
    <ds:schemaRef ds:uri="http://purl.org/dc/terms/"/>
    <ds:schemaRef ds:uri="21050048-6df4-4e59-9be7-5c8ae5b2a6c0"/>
    <ds:schemaRef ds:uri="9da171d8-b9a9-4b55-b932-4b7197cdf14b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289</TotalTime>
  <Words>177</Words>
  <Application>Microsoft Office PowerPoint</Application>
  <PresentationFormat>Bredbild</PresentationFormat>
  <Paragraphs>21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Office-tema</vt:lpstr>
      <vt:lpstr>Definition av projektet</vt:lpstr>
      <vt:lpstr>Utvärdera målformuleringen (S.M.A.R.T)</vt:lpstr>
      <vt:lpstr>Definition av projektet</vt:lpstr>
    </vt:vector>
  </TitlesOfParts>
  <Company>Mittuniversitetet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Kartlägga intressenter</dc:title>
  <dc:creator>Rodin Svantesson, Eva</dc:creator>
  <cp:lastModifiedBy>Rodin Svantesson, Eva</cp:lastModifiedBy>
  <cp:revision>12</cp:revision>
  <cp:lastPrinted>2015-05-26T13:42:18Z</cp:lastPrinted>
  <dcterms:created xsi:type="dcterms:W3CDTF">2021-09-09T06:16:47Z</dcterms:created>
  <dcterms:modified xsi:type="dcterms:W3CDTF">2021-09-09T11:06:04Z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0x0101009A893ABF6BC3414A9729E12FC8D54049</vt:lpwstr>
  </property>
</Properties>
</file>

<file path=userCustomization/customUI.xml><?xml version="1.0" encoding="utf-8"?>
<mso:customUI xmlns:doc="http://schemas.microsoft.com/office/2006/01/customui/currentDocument" xmlns:mso="http://schemas.microsoft.com/office/2006/01/customui">
  <mso:ribbon>
    <mso:qat>
      <mso:documentControls>
        <mso:separator idQ="doc:sep1" visible="true"/>
        <mso:control idQ="mso:FileProperties" visible="true"/>
      </mso:documentControls>
    </mso:qat>
  </mso:ribbon>
</mso:customUI>
</file>