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76" autoAdjust="0"/>
  </p:normalViewPr>
  <p:slideViewPr>
    <p:cSldViewPr snapToGrid="0">
      <p:cViewPr varScale="1">
        <p:scale>
          <a:sx n="136" d="100"/>
          <a:sy n="136" d="100"/>
        </p:scale>
        <p:origin x="70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89CD7-9FE5-429F-B9E0-AA1946CCC9BD}" type="datetimeFigureOut">
              <a:rPr lang="sv-SE" smtClean="0"/>
              <a:t>2017-11-06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C2188-90C9-4DE2-9CC5-BA3A554B76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389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C2188-90C9-4DE2-9CC5-BA3A554B7687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4927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141649" y="1360801"/>
            <a:ext cx="7373700" cy="691957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800" b="1" baseline="0">
                <a:solidFill>
                  <a:schemeClr val="accent1"/>
                </a:solidFill>
              </a:defRPr>
            </a:lvl1pPr>
          </a:lstStyle>
          <a:p>
            <a:r>
              <a:rPr lang="sv-SE" dirty="0" smtClean="0"/>
              <a:t>Stor rubrik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141650" y="2208554"/>
            <a:ext cx="7373701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Underrubrik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2017-11-06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9736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9101" y="1542416"/>
            <a:ext cx="788624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Mindre rubrik</a:t>
            </a:r>
            <a:endParaRPr lang="sv-SE" dirty="0"/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4630500" y="2241462"/>
            <a:ext cx="3885300" cy="3942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8" name="Platshållare för bild 12"/>
          <p:cNvSpPr>
            <a:spLocks noGrp="1"/>
          </p:cNvSpPr>
          <p:nvPr>
            <p:ph type="pic" sz="quarter" idx="15"/>
          </p:nvPr>
        </p:nvSpPr>
        <p:spPr>
          <a:xfrm>
            <a:off x="629100" y="2235600"/>
            <a:ext cx="3885300" cy="3942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2017-11-06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2609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101" y="1540800"/>
            <a:ext cx="7886249" cy="574296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9101" y="2235600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9100" y="3180016"/>
            <a:ext cx="3869100" cy="3009647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30500" y="2235599"/>
            <a:ext cx="3869100" cy="82391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30500" y="3180014"/>
            <a:ext cx="3869100" cy="300964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2017-11-06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2348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629100" y="1540800"/>
            <a:ext cx="7896659" cy="7368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2017-11-06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4436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992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3438000"/>
            <a:ext cx="9144000" cy="3420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208554"/>
            <a:ext cx="7372350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Underrubrik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 hasCustomPrompt="1"/>
          </p:nvPr>
        </p:nvSpPr>
        <p:spPr>
          <a:xfrm>
            <a:off x="1143000" y="1360799"/>
            <a:ext cx="7372351" cy="691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800"/>
            </a:lvl1pPr>
          </a:lstStyle>
          <a:p>
            <a:r>
              <a:rPr lang="sv-SE" dirty="0" smtClean="0"/>
              <a:t>Stor rubrik</a:t>
            </a:r>
            <a:endParaRPr lang="sv-SE" dirty="0"/>
          </a:p>
        </p:txBody>
      </p:sp>
      <p:pic>
        <p:nvPicPr>
          <p:cNvPr id="7" name="107192D2-3778-4ECE-8BEC-1F42874D3F29" descr="759C4F0E-5528-4626-A835-687661AA8F96@familjenpangea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000" y="360000"/>
            <a:ext cx="15660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52219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>
          <a:xfrm>
            <a:off x="0" y="3474720"/>
            <a:ext cx="9144000" cy="34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143001" y="1359582"/>
            <a:ext cx="7372350" cy="691957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800" b="1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Stor rubrik</a:t>
            </a:r>
            <a:endParaRPr lang="sv-SE" dirty="0"/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143001" y="2208554"/>
            <a:ext cx="7372349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890735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9100" y="1540801"/>
            <a:ext cx="7912894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Mindre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9100" y="2237130"/>
            <a:ext cx="7912894" cy="3836963"/>
          </a:xfrm>
        </p:spPr>
        <p:txBody>
          <a:bodyPr/>
          <a:lstStyle>
            <a:lvl1pPr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defRPr/>
            </a:lvl1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2017-11-06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3325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42100" y="3020400"/>
            <a:ext cx="7373700" cy="1117846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38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142100" y="4589464"/>
            <a:ext cx="7373700" cy="110795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2017-11-06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0942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2358000"/>
            <a:ext cx="9144000" cy="45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142100" y="3021178"/>
            <a:ext cx="7373700" cy="1382378"/>
          </a:xfrm>
        </p:spPr>
        <p:txBody>
          <a:bodyPr anchor="t">
            <a:normAutofit/>
          </a:bodyPr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Avsnittsrubrik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7335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9101" y="1542416"/>
            <a:ext cx="788624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Mindre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9100" y="2234709"/>
            <a:ext cx="3885300" cy="3942255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30500" y="2235600"/>
            <a:ext cx="3885300" cy="39420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2017-11-06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7273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bild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9101" y="1542416"/>
            <a:ext cx="788624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Mindre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9100" y="2234709"/>
            <a:ext cx="3885300" cy="3942255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1" name="Platshållare för diagram 10"/>
          <p:cNvSpPr>
            <a:spLocks noGrp="1"/>
          </p:cNvSpPr>
          <p:nvPr>
            <p:ph type="chart" sz="quarter" idx="13"/>
          </p:nvPr>
        </p:nvSpPr>
        <p:spPr>
          <a:xfrm>
            <a:off x="4630500" y="2234963"/>
            <a:ext cx="3885300" cy="3942000"/>
          </a:xfrm>
        </p:spPr>
        <p:txBody>
          <a:bodyPr/>
          <a:lstStyle/>
          <a:p>
            <a:r>
              <a:rPr lang="sv-SE" smtClean="0"/>
              <a:t>Klicka på ikonen för att lägga till ett diagram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2017-11-06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4992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9101" y="1542416"/>
            <a:ext cx="788624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Mindre rubrik</a:t>
            </a:r>
            <a:endParaRPr lang="sv-SE" dirty="0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629100" y="2235599"/>
            <a:ext cx="3885300" cy="394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Bildtext</a:t>
            </a:r>
            <a:endParaRPr lang="sv-SE" dirty="0"/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4630499" y="2235599"/>
            <a:ext cx="3885300" cy="3942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2017-11-06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4919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107192D2-3778-4ECE-8BEC-1F42874D3F29" descr="759C4F0E-5528-4626-A835-687661AA8F96@familjenpangea"/>
          <p:cNvPicPr>
            <a:picLocks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000" y="360000"/>
            <a:ext cx="15660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143001" y="1542416"/>
            <a:ext cx="7372349" cy="6521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143000" y="2237130"/>
            <a:ext cx="7372350" cy="3836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778000" y="6356351"/>
            <a:ext cx="1147399" cy="360000"/>
          </a:xfrm>
          <a:prstGeom prst="rect">
            <a:avLst/>
          </a:prstGeom>
        </p:spPr>
        <p:txBody>
          <a:bodyPr vert="horz" lIns="36000" tIns="45720" rIns="90000" bIns="4572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2D44CBEE-E6DE-47E3-981B-80C11ECF5B1C}" type="datetimeFigureOut">
              <a:rPr lang="sv-SE" smtClean="0"/>
              <a:pPr/>
              <a:t>2017-11-06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59000" y="6357600"/>
            <a:ext cx="2554165" cy="360000"/>
          </a:xfrm>
          <a:prstGeom prst="rect">
            <a:avLst/>
          </a:prstGeom>
        </p:spPr>
        <p:txBody>
          <a:bodyPr vert="horz" lIns="10800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367950" y="6356350"/>
            <a:ext cx="1147400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textruta 7"/>
          <p:cNvSpPr txBox="1"/>
          <p:nvPr userDrawn="1"/>
        </p:nvSpPr>
        <p:spPr>
          <a:xfrm>
            <a:off x="629100" y="6356349"/>
            <a:ext cx="2057400" cy="365125"/>
          </a:xfrm>
          <a:prstGeom prst="rect">
            <a:avLst/>
          </a:prstGeom>
          <a:noFill/>
        </p:spPr>
        <p:txBody>
          <a:bodyPr wrap="square" lIns="36000" rtlCol="0" anchor="ctr" anchorCtr="0">
            <a:noAutofit/>
          </a:bodyPr>
          <a:lstStyle/>
          <a:p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Mittuniversitetet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Rak 8"/>
          <p:cNvCxnSpPr/>
          <p:nvPr userDrawn="1"/>
        </p:nvCxnSpPr>
        <p:spPr>
          <a:xfrm>
            <a:off x="639036" y="6310166"/>
            <a:ext cx="7884000" cy="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303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0" r:id="rId4"/>
    <p:sldLayoutId id="2147483651" r:id="rId5"/>
    <p:sldLayoutId id="2147483662" r:id="rId6"/>
    <p:sldLayoutId id="2147483652" r:id="rId7"/>
    <p:sldLayoutId id="2147483665" r:id="rId8"/>
    <p:sldLayoutId id="2147483663" r:id="rId9"/>
    <p:sldLayoutId id="2147483664" r:id="rId10"/>
    <p:sldLayoutId id="2147483653" r:id="rId11"/>
    <p:sldLayoutId id="2147483654" r:id="rId12"/>
    <p:sldLayoutId id="2147483655" r:id="rId13"/>
  </p:sldLayoutIdLst>
  <p:txStyles>
    <p:titleStyle>
      <a:lvl1pPr algn="l" defTabSz="914400" rtl="0" eaLnBrk="1" latinLnBrk="0" hangingPunct="1">
        <a:lnSpc>
          <a:spcPts val="3600"/>
        </a:lnSpc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50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orient="horz" pos="1094" userDrawn="1">
          <p15:clr>
            <a:srgbClr val="F26B43"/>
          </p15:clr>
        </p15:guide>
        <p15:guide id="4" orient="horz" pos="1480" userDrawn="1">
          <p15:clr>
            <a:srgbClr val="F26B43"/>
          </p15:clr>
        </p15:guide>
        <p15:guide id="5" pos="3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eva11tyb\AppData\Local\Microsoft\Windows\Temporary Internet Files\Content.IE5\5P3GXKCZ\135689432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14163" y="2588498"/>
            <a:ext cx="1391684" cy="1391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8879" y="2687066"/>
            <a:ext cx="1433141" cy="1194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ruta 2"/>
          <p:cNvSpPr txBox="1"/>
          <p:nvPr/>
        </p:nvSpPr>
        <p:spPr>
          <a:xfrm>
            <a:off x="379167" y="4246356"/>
            <a:ext cx="222893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600" b="1" dirty="0" smtClean="0"/>
              <a:t>Dialog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Utmaning och behov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Forskningsrelevans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Ansvarig från </a:t>
            </a:r>
            <a:r>
              <a:rPr lang="sv-SE" sz="1600" dirty="0" err="1" smtClean="0"/>
              <a:t>resp</a:t>
            </a:r>
            <a:r>
              <a:rPr lang="sv-SE" sz="1600" dirty="0" smtClean="0"/>
              <a:t>, organisation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Vision profilområde</a:t>
            </a:r>
            <a:endParaRPr lang="sv-SE" sz="1600" dirty="0"/>
          </a:p>
        </p:txBody>
      </p:sp>
      <p:sp>
        <p:nvSpPr>
          <p:cNvPr id="8" name="textruta 5"/>
          <p:cNvSpPr txBox="1"/>
          <p:nvPr/>
        </p:nvSpPr>
        <p:spPr>
          <a:xfrm>
            <a:off x="2628501" y="4246356"/>
            <a:ext cx="220704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600" b="1" dirty="0" smtClean="0"/>
              <a:t>Ansökningshandling</a:t>
            </a:r>
            <a:endParaRPr lang="sv-SE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Syfte och mål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Finansiärer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Aktiviteter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Resurser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err="1" smtClean="0"/>
              <a:t>Leverabler</a:t>
            </a:r>
            <a:endParaRPr lang="sv-SE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Nästa steg</a:t>
            </a:r>
            <a:endParaRPr lang="sv-SE" sz="1600" dirty="0"/>
          </a:p>
        </p:txBody>
      </p:sp>
      <p:sp>
        <p:nvSpPr>
          <p:cNvPr id="9" name="textruta 7"/>
          <p:cNvSpPr txBox="1"/>
          <p:nvPr/>
        </p:nvSpPr>
        <p:spPr>
          <a:xfrm>
            <a:off x="4835548" y="4249797"/>
            <a:ext cx="224933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600" b="1" dirty="0" smtClean="0"/>
              <a:t>Beredning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Presentation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Forskningsrelevans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Genomförande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Näringslivets nytta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Vision profilområde</a:t>
            </a:r>
            <a:endParaRPr lang="sv-SE" sz="1600" dirty="0"/>
          </a:p>
        </p:txBody>
      </p:sp>
      <p:pic>
        <p:nvPicPr>
          <p:cNvPr id="10" name="Picture 4" descr="C:\Users\eva11tyb\AppData\Local\Microsoft\Windows\Temporary Internet Files\Content.IE5\570ZZI53\Working_Together_Teamwork_Puzzle_Concept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72591" y="2538157"/>
            <a:ext cx="1492363" cy="149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ruta 9"/>
          <p:cNvSpPr txBox="1"/>
          <p:nvPr/>
        </p:nvSpPr>
        <p:spPr>
          <a:xfrm>
            <a:off x="6996350" y="4249797"/>
            <a:ext cx="149592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600" b="1" dirty="0" smtClean="0"/>
              <a:t>Beslut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Styrgrupp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Uppföljning</a:t>
            </a:r>
          </a:p>
          <a:p>
            <a:endParaRPr lang="sv-SE" sz="1600" dirty="0" smtClean="0"/>
          </a:p>
        </p:txBody>
      </p:sp>
      <p:pic>
        <p:nvPicPr>
          <p:cNvPr id="12" name="Picture 5" descr="C:\Users\eva11tyb\AppData\Local\Microsoft\Windows\Temporary Internet Files\Content.IE5\570ZZI53\zzbetter[1]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96350" y="2588498"/>
            <a:ext cx="1855578" cy="1391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ubrik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Formell beslutsprocess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CC3F-3CB4-4F77-90F2-66FE374E1385}" type="datetime1">
              <a:rPr lang="sv-SE" smtClean="0"/>
              <a:t>2017-11-06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9171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Mittuniversitet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CB9"/>
      </a:accent1>
      <a:accent2>
        <a:srgbClr val="00BFD6"/>
      </a:accent2>
      <a:accent3>
        <a:srgbClr val="007934"/>
      </a:accent3>
      <a:accent4>
        <a:srgbClr val="3FAE2A"/>
      </a:accent4>
      <a:accent5>
        <a:srgbClr val="706259"/>
      </a:accent5>
      <a:accent6>
        <a:srgbClr val="AEA299"/>
      </a:accent6>
      <a:hlink>
        <a:srgbClr val="0563C1"/>
      </a:hlink>
      <a:folHlink>
        <a:srgbClr val="954F72"/>
      </a:folHlink>
    </a:clrScheme>
    <a:fontScheme name="PP Mittuniversitet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56464C4E-17A2-43EA-BA04-745F16BC26A9}" vid="{FF1E9FAE-05A0-463C-B44B-335BE71170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37</Words>
  <Application>Microsoft Office PowerPoint</Application>
  <PresentationFormat>Bildspel på skärmen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Formell beslutsprocess</vt:lpstr>
    </vt:vector>
  </TitlesOfParts>
  <Company>Mittuniversitetet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Formell beslutsprocess</dc:title>
  <dc:creator>Axbrink Inger</dc:creator>
  <cp:lastModifiedBy>Axbrink Inger</cp:lastModifiedBy>
  <cp:revision>1</cp:revision>
  <cp:lastPrinted>2015-05-26T13:42:18Z</cp:lastPrinted>
  <dcterms:created xsi:type="dcterms:W3CDTF">2017-11-06T10:17:12Z</dcterms:created>
  <dcterms:modified xsi:type="dcterms:W3CDTF">2017-11-06T10:17:40Z</dcterms:modified>
</cp:coreProperties>
</file>