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0" r:id="rId1"/>
  </p:sldMasterIdLst>
  <p:sldIdLst>
    <p:sldId id="261" r:id="rId2"/>
  </p:sldIdLst>
  <p:sldSz cx="21383625" cy="30275213"/>
  <p:notesSz cx="6858000" cy="9144000"/>
  <p:defaultTextStyle>
    <a:defPPr>
      <a:defRPr lang="sv-SE"/>
    </a:defPPr>
    <a:lvl1pPr marL="0" algn="l" defTabSz="1475468" rtl="0" eaLnBrk="1" latinLnBrk="0" hangingPunct="1">
      <a:defRPr sz="5822" kern="1200">
        <a:solidFill>
          <a:schemeClr val="tx1"/>
        </a:solidFill>
        <a:latin typeface="+mn-lt"/>
        <a:ea typeface="+mn-ea"/>
        <a:cs typeface="+mn-cs"/>
      </a:defRPr>
    </a:lvl1pPr>
    <a:lvl2pPr marL="1475468" algn="l" defTabSz="1475468" rtl="0" eaLnBrk="1" latinLnBrk="0" hangingPunct="1">
      <a:defRPr sz="5822" kern="1200">
        <a:solidFill>
          <a:schemeClr val="tx1"/>
        </a:solidFill>
        <a:latin typeface="+mn-lt"/>
        <a:ea typeface="+mn-ea"/>
        <a:cs typeface="+mn-cs"/>
      </a:defRPr>
    </a:lvl2pPr>
    <a:lvl3pPr marL="2950934" algn="l" defTabSz="1475468" rtl="0" eaLnBrk="1" latinLnBrk="0" hangingPunct="1">
      <a:defRPr sz="5822" kern="1200">
        <a:solidFill>
          <a:schemeClr val="tx1"/>
        </a:solidFill>
        <a:latin typeface="+mn-lt"/>
        <a:ea typeface="+mn-ea"/>
        <a:cs typeface="+mn-cs"/>
      </a:defRPr>
    </a:lvl3pPr>
    <a:lvl4pPr marL="4426402" algn="l" defTabSz="1475468" rtl="0" eaLnBrk="1" latinLnBrk="0" hangingPunct="1">
      <a:defRPr sz="5822" kern="1200">
        <a:solidFill>
          <a:schemeClr val="tx1"/>
        </a:solidFill>
        <a:latin typeface="+mn-lt"/>
        <a:ea typeface="+mn-ea"/>
        <a:cs typeface="+mn-cs"/>
      </a:defRPr>
    </a:lvl4pPr>
    <a:lvl5pPr marL="5901871" algn="l" defTabSz="1475468" rtl="0" eaLnBrk="1" latinLnBrk="0" hangingPunct="1">
      <a:defRPr sz="5822" kern="1200">
        <a:solidFill>
          <a:schemeClr val="tx1"/>
        </a:solidFill>
        <a:latin typeface="+mn-lt"/>
        <a:ea typeface="+mn-ea"/>
        <a:cs typeface="+mn-cs"/>
      </a:defRPr>
    </a:lvl5pPr>
    <a:lvl6pPr marL="7377337" algn="l" defTabSz="1475468" rtl="0" eaLnBrk="1" latinLnBrk="0" hangingPunct="1">
      <a:defRPr sz="5822" kern="1200">
        <a:solidFill>
          <a:schemeClr val="tx1"/>
        </a:solidFill>
        <a:latin typeface="+mn-lt"/>
        <a:ea typeface="+mn-ea"/>
        <a:cs typeface="+mn-cs"/>
      </a:defRPr>
    </a:lvl6pPr>
    <a:lvl7pPr marL="8852806" algn="l" defTabSz="1475468" rtl="0" eaLnBrk="1" latinLnBrk="0" hangingPunct="1">
      <a:defRPr sz="5822" kern="1200">
        <a:solidFill>
          <a:schemeClr val="tx1"/>
        </a:solidFill>
        <a:latin typeface="+mn-lt"/>
        <a:ea typeface="+mn-ea"/>
        <a:cs typeface="+mn-cs"/>
      </a:defRPr>
    </a:lvl7pPr>
    <a:lvl8pPr marL="10328273" algn="l" defTabSz="1475468" rtl="0" eaLnBrk="1" latinLnBrk="0" hangingPunct="1">
      <a:defRPr sz="5822" kern="1200">
        <a:solidFill>
          <a:schemeClr val="tx1"/>
        </a:solidFill>
        <a:latin typeface="+mn-lt"/>
        <a:ea typeface="+mn-ea"/>
        <a:cs typeface="+mn-cs"/>
      </a:defRPr>
    </a:lvl8pPr>
    <a:lvl9pPr marL="11803741" algn="l" defTabSz="1475468" rtl="0" eaLnBrk="1" latinLnBrk="0" hangingPunct="1">
      <a:defRPr sz="582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60AF"/>
    <a:srgbClr val="293E80"/>
    <a:srgbClr val="0410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28" autoAdjust="0"/>
  </p:normalViewPr>
  <p:slideViewPr>
    <p:cSldViewPr snapToGrid="0" snapToObjects="1">
      <p:cViewPr>
        <p:scale>
          <a:sx n="20" d="100"/>
          <a:sy n="20" d="100"/>
        </p:scale>
        <p:origin x="10" y="10"/>
      </p:cViewPr>
      <p:guideLst>
        <p:guide orient="horz" pos="9536"/>
        <p:guide pos="6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2730127" y="6363403"/>
            <a:ext cx="13257106" cy="135635757"/>
          </a:xfrm>
          <a:prstGeom prst="rect">
            <a:avLst/>
          </a:prstGeo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10" name="Platshållare för innehåll 9"/>
          <p:cNvSpPr>
            <a:spLocks noGrp="1"/>
          </p:cNvSpPr>
          <p:nvPr>
            <p:ph sz="quarter" idx="10" hasCustomPrompt="1"/>
          </p:nvPr>
        </p:nvSpPr>
        <p:spPr>
          <a:xfrm>
            <a:off x="1175103" y="8251364"/>
            <a:ext cx="6109228" cy="1122832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996" baseline="0">
                <a:latin typeface="Arial"/>
              </a:defRPr>
            </a:lvl1pPr>
            <a:lvl2pPr>
              <a:defRPr sz="2996">
                <a:latin typeface="Arial"/>
              </a:defRPr>
            </a:lvl2pPr>
            <a:lvl3pPr>
              <a:defRPr sz="2996">
                <a:latin typeface="Arial"/>
              </a:defRPr>
            </a:lvl3pPr>
            <a:lvl4pPr>
              <a:defRPr sz="2996">
                <a:latin typeface="Arial"/>
              </a:defRPr>
            </a:lvl4pPr>
            <a:lvl5pPr>
              <a:defRPr sz="2996">
                <a:latin typeface="Arial"/>
              </a:defRPr>
            </a:lvl5pPr>
          </a:lstStyle>
          <a:p>
            <a:pPr lvl="0"/>
            <a:r>
              <a:rPr lang="sv-SE" dirty="0" err="1" smtClean="0"/>
              <a:t>Heading</a:t>
            </a:r>
            <a:r>
              <a:rPr lang="sv-SE" dirty="0" smtClean="0"/>
              <a:t>: Arial, </a:t>
            </a:r>
            <a:r>
              <a:rPr lang="sv-SE" dirty="0" err="1" smtClean="0"/>
              <a:t>Bold</a:t>
            </a:r>
            <a:r>
              <a:rPr lang="sv-SE" dirty="0" smtClean="0"/>
              <a:t>, 42 pkt</a:t>
            </a:r>
            <a:br>
              <a:rPr lang="sv-SE" dirty="0" smtClean="0"/>
            </a:br>
            <a:r>
              <a:rPr lang="sv-SE" dirty="0" smtClean="0"/>
              <a:t>Body text: Arial, 36 pkt</a:t>
            </a:r>
          </a:p>
        </p:txBody>
      </p:sp>
      <p:sp>
        <p:nvSpPr>
          <p:cNvPr id="11" name="Platshållare för innehåll 9"/>
          <p:cNvSpPr>
            <a:spLocks noGrp="1"/>
          </p:cNvSpPr>
          <p:nvPr>
            <p:ph sz="quarter" idx="11" hasCustomPrompt="1"/>
          </p:nvPr>
        </p:nvSpPr>
        <p:spPr>
          <a:xfrm>
            <a:off x="7673249" y="8251364"/>
            <a:ext cx="6109228" cy="11228321"/>
          </a:xfrm>
          <a:prstGeom prst="rect">
            <a:avLst/>
          </a:prstGeom>
        </p:spPr>
        <p:txBody>
          <a:bodyPr vert="horz"/>
          <a:lstStyle>
            <a:lvl1pPr marL="0" marR="0" indent="0" algn="l" defTabSz="145555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996" baseline="0">
                <a:latin typeface="Arial"/>
              </a:defRPr>
            </a:lvl1pPr>
            <a:lvl2pPr>
              <a:defRPr sz="2996">
                <a:latin typeface="Arial"/>
              </a:defRPr>
            </a:lvl2pPr>
            <a:lvl3pPr>
              <a:defRPr sz="2996">
                <a:latin typeface="Arial"/>
              </a:defRPr>
            </a:lvl3pPr>
            <a:lvl4pPr>
              <a:defRPr sz="2996">
                <a:latin typeface="Arial"/>
              </a:defRPr>
            </a:lvl4pPr>
            <a:lvl5pPr>
              <a:defRPr sz="2996">
                <a:latin typeface="Arial"/>
              </a:defRPr>
            </a:lvl5pPr>
          </a:lstStyle>
          <a:p>
            <a:pPr marL="0" marR="0" lvl="0" indent="0" algn="l" defTabSz="145555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sv-SE" dirty="0" err="1" smtClean="0"/>
              <a:t>Heading</a:t>
            </a:r>
            <a:r>
              <a:rPr lang="sv-SE" dirty="0" smtClean="0"/>
              <a:t>: Arial, </a:t>
            </a:r>
            <a:r>
              <a:rPr lang="sv-SE" dirty="0" err="1" smtClean="0"/>
              <a:t>Bold</a:t>
            </a:r>
            <a:r>
              <a:rPr lang="sv-SE" dirty="0" smtClean="0"/>
              <a:t>, 42 pkt</a:t>
            </a:r>
            <a:br>
              <a:rPr lang="sv-SE" dirty="0" smtClean="0"/>
            </a:br>
            <a:r>
              <a:rPr lang="sv-SE" dirty="0" smtClean="0"/>
              <a:t>Body text: Arial, 36 pkt</a:t>
            </a:r>
          </a:p>
          <a:p>
            <a:pPr lvl="0"/>
            <a:endParaRPr lang="sv-SE" dirty="0" smtClean="0"/>
          </a:p>
          <a:p>
            <a:pPr lvl="0"/>
            <a:endParaRPr lang="sv-SE" dirty="0" smtClean="0"/>
          </a:p>
        </p:txBody>
      </p:sp>
      <p:sp>
        <p:nvSpPr>
          <p:cNvPr id="12" name="Platshållare för innehåll 9"/>
          <p:cNvSpPr>
            <a:spLocks noGrp="1"/>
          </p:cNvSpPr>
          <p:nvPr>
            <p:ph sz="quarter" idx="12" hasCustomPrompt="1"/>
          </p:nvPr>
        </p:nvSpPr>
        <p:spPr>
          <a:xfrm>
            <a:off x="14171394" y="8251363"/>
            <a:ext cx="6109228" cy="18490969"/>
          </a:xfrm>
          <a:prstGeom prst="rect">
            <a:avLst/>
          </a:prstGeom>
        </p:spPr>
        <p:txBody>
          <a:bodyPr vert="horz"/>
          <a:lstStyle>
            <a:lvl1pPr marL="0" marR="0" indent="0" algn="l" defTabSz="145555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996" baseline="0">
                <a:latin typeface="Arial"/>
              </a:defRPr>
            </a:lvl1pPr>
            <a:lvl2pPr>
              <a:defRPr sz="2996">
                <a:latin typeface="Arial"/>
              </a:defRPr>
            </a:lvl2pPr>
            <a:lvl3pPr>
              <a:defRPr sz="2996">
                <a:latin typeface="Arial"/>
              </a:defRPr>
            </a:lvl3pPr>
            <a:lvl4pPr>
              <a:defRPr sz="2996">
                <a:latin typeface="Arial"/>
              </a:defRPr>
            </a:lvl4pPr>
            <a:lvl5pPr>
              <a:defRPr sz="2996">
                <a:latin typeface="Arial"/>
              </a:defRPr>
            </a:lvl5pPr>
          </a:lstStyle>
          <a:p>
            <a:pPr marL="0" marR="0" lvl="0" indent="0" algn="l" defTabSz="145555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sv-SE" dirty="0" err="1" smtClean="0"/>
              <a:t>Heading</a:t>
            </a:r>
            <a:r>
              <a:rPr lang="sv-SE" dirty="0" smtClean="0"/>
              <a:t>: Arial, </a:t>
            </a:r>
            <a:r>
              <a:rPr lang="sv-SE" dirty="0" err="1" smtClean="0"/>
              <a:t>Bold</a:t>
            </a:r>
            <a:r>
              <a:rPr lang="sv-SE" dirty="0" smtClean="0"/>
              <a:t>, </a:t>
            </a:r>
            <a:r>
              <a:rPr lang="sv-SE" smtClean="0"/>
              <a:t>42 pkt</a:t>
            </a:r>
            <a:br>
              <a:rPr lang="sv-SE" smtClean="0"/>
            </a:br>
            <a:r>
              <a:rPr lang="sv-SE" smtClean="0"/>
              <a:t>Body </a:t>
            </a:r>
            <a:r>
              <a:rPr lang="sv-SE" dirty="0" smtClean="0"/>
              <a:t>text: Arial, 36 pkt</a:t>
            </a:r>
          </a:p>
        </p:txBody>
      </p:sp>
      <p:sp>
        <p:nvSpPr>
          <p:cNvPr id="13" name="Platshållare för innehåll 9"/>
          <p:cNvSpPr>
            <a:spLocks noGrp="1"/>
          </p:cNvSpPr>
          <p:nvPr>
            <p:ph sz="quarter" idx="13" hasCustomPrompt="1"/>
          </p:nvPr>
        </p:nvSpPr>
        <p:spPr>
          <a:xfrm>
            <a:off x="1175104" y="19835626"/>
            <a:ext cx="12607374" cy="6906705"/>
          </a:xfrm>
          <a:prstGeom prst="rect">
            <a:avLst/>
          </a:prstGeom>
        </p:spPr>
        <p:txBody>
          <a:bodyPr vert="horz"/>
          <a:lstStyle>
            <a:lvl1pPr marL="0" marR="0" indent="0" algn="l" defTabSz="145555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996" baseline="0">
                <a:latin typeface="Arial"/>
              </a:defRPr>
            </a:lvl1pPr>
            <a:lvl2pPr>
              <a:defRPr sz="2996">
                <a:latin typeface="Arial"/>
              </a:defRPr>
            </a:lvl2pPr>
            <a:lvl3pPr>
              <a:defRPr sz="2996">
                <a:latin typeface="Arial"/>
              </a:defRPr>
            </a:lvl3pPr>
            <a:lvl4pPr>
              <a:defRPr sz="2996">
                <a:latin typeface="Arial"/>
              </a:defRPr>
            </a:lvl4pPr>
            <a:lvl5pPr>
              <a:defRPr sz="2996">
                <a:latin typeface="Arial"/>
              </a:defRPr>
            </a:lvl5pPr>
          </a:lstStyle>
          <a:p>
            <a:pPr marL="0" marR="0" lvl="0" indent="0" algn="l" defTabSz="145555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sv-SE" dirty="0" err="1" smtClean="0"/>
              <a:t>Heading</a:t>
            </a:r>
            <a:r>
              <a:rPr lang="sv-SE" dirty="0" smtClean="0"/>
              <a:t>: Arial, </a:t>
            </a:r>
            <a:r>
              <a:rPr lang="sv-SE" dirty="0" err="1" smtClean="0"/>
              <a:t>Bold</a:t>
            </a:r>
            <a:r>
              <a:rPr lang="sv-SE" dirty="0" smtClean="0"/>
              <a:t>, 42 pkt</a:t>
            </a:r>
            <a:br>
              <a:rPr lang="sv-SE" dirty="0" smtClean="0"/>
            </a:br>
            <a:r>
              <a:rPr lang="sv-SE" dirty="0" smtClean="0"/>
              <a:t>Body text: Arial, 36 pkt</a:t>
            </a:r>
          </a:p>
        </p:txBody>
      </p:sp>
      <p:pic>
        <p:nvPicPr>
          <p:cNvPr id="20" name="Bildobjekt 19" descr="MU_logotyp_int_CMYK_U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4862" y="751355"/>
            <a:ext cx="4798188" cy="2264004"/>
          </a:xfrm>
          <a:prstGeom prst="rect">
            <a:avLst/>
          </a:prstGeom>
        </p:spPr>
      </p:pic>
      <p:sp>
        <p:nvSpPr>
          <p:cNvPr id="22" name="Platshållare för text 21"/>
          <p:cNvSpPr>
            <a:spLocks noGrp="1"/>
          </p:cNvSpPr>
          <p:nvPr>
            <p:ph type="body" sz="quarter" idx="14" hasCustomPrompt="1"/>
          </p:nvPr>
        </p:nvSpPr>
        <p:spPr>
          <a:xfrm>
            <a:off x="1175105" y="4141862"/>
            <a:ext cx="19105327" cy="281464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6242" b="1" i="0" baseline="0">
                <a:solidFill>
                  <a:srgbClr val="1160AF"/>
                </a:solidFill>
                <a:latin typeface="Arial"/>
              </a:defRPr>
            </a:lvl1pPr>
            <a:lvl2pPr marL="1455559" indent="0">
              <a:buFontTx/>
              <a:buNone/>
              <a:defRPr>
                <a:solidFill>
                  <a:srgbClr val="1160AF"/>
                </a:solidFill>
                <a:latin typeface="Arial"/>
              </a:defRPr>
            </a:lvl2pPr>
            <a:lvl3pPr marL="2911118" indent="0">
              <a:buFontTx/>
              <a:buNone/>
              <a:defRPr>
                <a:solidFill>
                  <a:srgbClr val="1160AF"/>
                </a:solidFill>
                <a:latin typeface="Arial"/>
              </a:defRPr>
            </a:lvl3pPr>
            <a:lvl4pPr marL="4366677" indent="0">
              <a:buFontTx/>
              <a:buNone/>
              <a:defRPr>
                <a:solidFill>
                  <a:srgbClr val="1160AF"/>
                </a:solidFill>
                <a:latin typeface="Arial"/>
              </a:defRPr>
            </a:lvl4pPr>
            <a:lvl5pPr marL="5822236" indent="0">
              <a:buFontTx/>
              <a:buNone/>
              <a:defRPr>
                <a:solidFill>
                  <a:srgbClr val="1160AF"/>
                </a:solidFill>
                <a:latin typeface="Arial"/>
              </a:defRPr>
            </a:lvl5pPr>
          </a:lstStyle>
          <a:p>
            <a:pPr lvl="0"/>
            <a:r>
              <a:rPr lang="sv-SE" dirty="0" err="1" smtClean="0"/>
              <a:t>Title</a:t>
            </a:r>
            <a:r>
              <a:rPr lang="sv-SE" dirty="0" smtClean="0"/>
              <a:t> (Arial 75 pkt):</a:t>
            </a:r>
            <a:br>
              <a:rPr lang="sv-SE" dirty="0" smtClean="0"/>
            </a:br>
            <a:r>
              <a:rPr lang="sv-SE" dirty="0" err="1" smtClean="0"/>
              <a:t>this</a:t>
            </a:r>
            <a:r>
              <a:rPr lang="sv-SE" dirty="0" smtClean="0"/>
              <a:t> box </a:t>
            </a:r>
            <a:r>
              <a:rPr lang="sv-SE" dirty="0" err="1" smtClean="0"/>
              <a:t>may</a:t>
            </a:r>
            <a:r>
              <a:rPr lang="sv-SE" dirty="0" smtClean="0"/>
              <a:t> </a:t>
            </a:r>
            <a:r>
              <a:rPr lang="sv-SE" dirty="0" err="1" smtClean="0"/>
              <a:t>contain</a:t>
            </a:r>
            <a:r>
              <a:rPr lang="sv-SE" dirty="0" smtClean="0"/>
              <a:t> </a:t>
            </a:r>
            <a:br>
              <a:rPr lang="sv-SE" dirty="0" smtClean="0"/>
            </a:br>
            <a:r>
              <a:rPr lang="sv-SE" dirty="0" smtClean="0"/>
              <a:t>a maximum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three</a:t>
            </a:r>
            <a:r>
              <a:rPr lang="sv-SE" dirty="0" smtClean="0"/>
              <a:t> </a:t>
            </a:r>
            <a:r>
              <a:rPr lang="sv-SE" dirty="0" err="1" smtClean="0"/>
              <a:t>lines</a:t>
            </a:r>
            <a:endParaRPr lang="sv-SE" dirty="0" smtClean="0"/>
          </a:p>
          <a:p>
            <a:pPr lvl="0"/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24" name="Platshållare för text 23"/>
          <p:cNvSpPr>
            <a:spLocks noGrp="1"/>
          </p:cNvSpPr>
          <p:nvPr>
            <p:ph type="body" sz="quarter" idx="15" hasCustomPrompt="1"/>
          </p:nvPr>
        </p:nvSpPr>
        <p:spPr>
          <a:xfrm>
            <a:off x="1174584" y="1578578"/>
            <a:ext cx="9837794" cy="1436784"/>
          </a:xfrm>
          <a:prstGeom prst="rect">
            <a:avLst/>
          </a:prstGeom>
        </p:spPr>
        <p:txBody>
          <a:bodyPr vert="horz" anchor="b" anchorCtr="0"/>
          <a:lstStyle>
            <a:lvl1pPr marL="0" indent="0">
              <a:buNone/>
              <a:defRPr sz="2996" baseline="0">
                <a:latin typeface="Arial"/>
              </a:defRPr>
            </a:lvl1pPr>
            <a:lvl2pPr>
              <a:defRPr sz="1665">
                <a:latin typeface="Arial"/>
              </a:defRPr>
            </a:lvl2pPr>
            <a:lvl3pPr>
              <a:defRPr sz="1665">
                <a:latin typeface="Arial"/>
              </a:defRPr>
            </a:lvl3pPr>
            <a:lvl4pPr>
              <a:defRPr sz="1665">
                <a:latin typeface="Arial"/>
              </a:defRPr>
            </a:lvl4pPr>
            <a:lvl5pPr>
              <a:defRPr sz="1665">
                <a:latin typeface="Arial"/>
              </a:defRPr>
            </a:lvl5pPr>
          </a:lstStyle>
          <a:p>
            <a:pPr lvl="0"/>
            <a:r>
              <a:rPr lang="sv-SE" dirty="0" err="1" smtClean="0"/>
              <a:t>Author</a:t>
            </a:r>
            <a:r>
              <a:rPr lang="sv-SE" dirty="0" smtClean="0"/>
              <a:t>/</a:t>
            </a:r>
            <a:r>
              <a:rPr lang="sv-SE" dirty="0" err="1" smtClean="0"/>
              <a:t>Authors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Research Centre/Centres or </a:t>
            </a:r>
            <a:r>
              <a:rPr lang="sv-SE" dirty="0" err="1" smtClean="0"/>
              <a:t>universities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A maximum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three</a:t>
            </a:r>
            <a:r>
              <a:rPr lang="sv-SE" dirty="0" smtClean="0"/>
              <a:t> </a:t>
            </a:r>
            <a:r>
              <a:rPr lang="sv-SE" dirty="0" err="1" smtClean="0"/>
              <a:t>lines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6" hasCustomPrompt="1"/>
          </p:nvPr>
        </p:nvSpPr>
        <p:spPr>
          <a:xfrm>
            <a:off x="1174586" y="27518319"/>
            <a:ext cx="2749153" cy="159097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lang="sv-SE" sz="1499" b="0" i="0" u="none" strike="noStrike" baseline="0" smtClean="0"/>
            </a:lvl1pPr>
          </a:lstStyle>
          <a:p>
            <a:r>
              <a:rPr lang="sv-SE" dirty="0" smtClean="0"/>
              <a:t>Logotype or</a:t>
            </a:r>
            <a:br>
              <a:rPr lang="sv-SE" dirty="0" smtClean="0"/>
            </a:br>
            <a:r>
              <a:rPr lang="sv-SE" dirty="0" err="1" smtClean="0"/>
              <a:t>Author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err="1" smtClean="0"/>
              <a:t>Department</a:t>
            </a:r>
            <a:r>
              <a:rPr lang="sv-SE" dirty="0" smtClean="0"/>
              <a:t>/</a:t>
            </a:r>
            <a:r>
              <a:rPr lang="sv-SE" dirty="0" err="1" smtClean="0"/>
              <a:t>project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Mid Sweden University</a:t>
            </a:r>
            <a:br>
              <a:rPr lang="sv-SE" dirty="0" smtClean="0"/>
            </a:br>
            <a:r>
              <a:rPr lang="sv-SE" dirty="0" err="1" smtClean="0"/>
              <a:t>Firstname.lastname@miun.se</a:t>
            </a:r>
            <a:endParaRPr lang="sv-SE" dirty="0" smtClean="0"/>
          </a:p>
          <a:p>
            <a:endParaRPr lang="sv-SE" dirty="0"/>
          </a:p>
        </p:txBody>
      </p:sp>
      <p:sp>
        <p:nvSpPr>
          <p:cNvPr id="18" name="Platshållare för innehåll 3"/>
          <p:cNvSpPr>
            <a:spLocks noGrp="1"/>
          </p:cNvSpPr>
          <p:nvPr>
            <p:ph sz="quarter" idx="17" hasCustomPrompt="1"/>
          </p:nvPr>
        </p:nvSpPr>
        <p:spPr>
          <a:xfrm>
            <a:off x="4445964" y="27518319"/>
            <a:ext cx="2749153" cy="1590974"/>
          </a:xfrm>
          <a:prstGeom prst="rect">
            <a:avLst/>
          </a:prstGeom>
        </p:spPr>
        <p:txBody>
          <a:bodyPr vert="horz"/>
          <a:lstStyle>
            <a:lvl1pPr marL="0" marR="0" indent="0" algn="l" defTabSz="145555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sv-SE" sz="1499" b="0" i="0" u="none" strike="noStrike" baseline="0" smtClean="0"/>
            </a:lvl1pPr>
          </a:lstStyle>
          <a:p>
            <a:r>
              <a:rPr lang="sv-SE" dirty="0" smtClean="0"/>
              <a:t>Logotype or</a:t>
            </a:r>
            <a:br>
              <a:rPr lang="sv-SE" dirty="0" smtClean="0"/>
            </a:br>
            <a:r>
              <a:rPr lang="sv-SE" dirty="0" err="1" smtClean="0"/>
              <a:t>Author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err="1" smtClean="0"/>
              <a:t>Department</a:t>
            </a:r>
            <a:r>
              <a:rPr lang="sv-SE" dirty="0" smtClean="0"/>
              <a:t>/</a:t>
            </a:r>
            <a:r>
              <a:rPr lang="sv-SE" dirty="0" err="1" smtClean="0"/>
              <a:t>project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Mid Sweden University</a:t>
            </a:r>
            <a:br>
              <a:rPr lang="sv-SE" dirty="0" smtClean="0"/>
            </a:br>
            <a:r>
              <a:rPr lang="sv-SE" dirty="0" err="1" smtClean="0"/>
              <a:t>Firstname.lastname@miun.se</a:t>
            </a:r>
            <a:endParaRPr lang="sv-SE" dirty="0" smtClean="0"/>
          </a:p>
          <a:p>
            <a:endParaRPr lang="sv-SE" dirty="0"/>
          </a:p>
        </p:txBody>
      </p:sp>
      <p:sp>
        <p:nvSpPr>
          <p:cNvPr id="19" name="Platshållare för innehåll 3"/>
          <p:cNvSpPr>
            <a:spLocks noGrp="1"/>
          </p:cNvSpPr>
          <p:nvPr>
            <p:ph sz="quarter" idx="18" hasCustomPrompt="1"/>
          </p:nvPr>
        </p:nvSpPr>
        <p:spPr>
          <a:xfrm>
            <a:off x="7717339" y="27518319"/>
            <a:ext cx="2749153" cy="1590974"/>
          </a:xfrm>
          <a:prstGeom prst="rect">
            <a:avLst/>
          </a:prstGeom>
        </p:spPr>
        <p:txBody>
          <a:bodyPr vert="horz"/>
          <a:lstStyle>
            <a:lvl1pPr marL="0" marR="0" indent="0" algn="l" defTabSz="145555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sv-SE" sz="1499" b="0" i="0" u="none" strike="noStrike" baseline="0" smtClean="0"/>
            </a:lvl1pPr>
          </a:lstStyle>
          <a:p>
            <a:r>
              <a:rPr lang="sv-SE" dirty="0" smtClean="0"/>
              <a:t>Logotype or</a:t>
            </a:r>
            <a:br>
              <a:rPr lang="sv-SE" dirty="0" smtClean="0"/>
            </a:br>
            <a:r>
              <a:rPr lang="sv-SE" dirty="0" err="1" smtClean="0"/>
              <a:t>Author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err="1" smtClean="0"/>
              <a:t>Department</a:t>
            </a:r>
            <a:r>
              <a:rPr lang="sv-SE" dirty="0" smtClean="0"/>
              <a:t>/</a:t>
            </a:r>
            <a:r>
              <a:rPr lang="sv-SE" dirty="0" err="1" smtClean="0"/>
              <a:t>project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Mid Sweden University</a:t>
            </a:r>
            <a:br>
              <a:rPr lang="sv-SE" dirty="0" smtClean="0"/>
            </a:br>
            <a:r>
              <a:rPr lang="sv-SE" dirty="0" err="1" smtClean="0"/>
              <a:t>Firstname.lastname@miun.se</a:t>
            </a:r>
            <a:endParaRPr lang="sv-SE" dirty="0" smtClean="0"/>
          </a:p>
          <a:p>
            <a:endParaRPr lang="sv-SE" dirty="0"/>
          </a:p>
        </p:txBody>
      </p:sp>
      <p:sp>
        <p:nvSpPr>
          <p:cNvPr id="21" name="Platshållare för innehåll 3"/>
          <p:cNvSpPr>
            <a:spLocks noGrp="1"/>
          </p:cNvSpPr>
          <p:nvPr>
            <p:ph sz="quarter" idx="19" hasCustomPrompt="1"/>
          </p:nvPr>
        </p:nvSpPr>
        <p:spPr>
          <a:xfrm>
            <a:off x="10988716" y="27518319"/>
            <a:ext cx="2749153" cy="1590974"/>
          </a:xfrm>
          <a:prstGeom prst="rect">
            <a:avLst/>
          </a:prstGeom>
        </p:spPr>
        <p:txBody>
          <a:bodyPr vert="horz"/>
          <a:lstStyle>
            <a:lvl1pPr marL="0" marR="0" indent="0" algn="l" defTabSz="145555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sv-SE" sz="1499" b="0" i="0" u="none" strike="noStrike" baseline="0" smtClean="0"/>
            </a:lvl1pPr>
          </a:lstStyle>
          <a:p>
            <a:r>
              <a:rPr lang="sv-SE" dirty="0" smtClean="0"/>
              <a:t>Logotype or</a:t>
            </a:r>
            <a:br>
              <a:rPr lang="sv-SE" dirty="0" smtClean="0"/>
            </a:br>
            <a:r>
              <a:rPr lang="sv-SE" dirty="0" err="1" smtClean="0"/>
              <a:t>Author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err="1" smtClean="0"/>
              <a:t>Department</a:t>
            </a:r>
            <a:r>
              <a:rPr lang="sv-SE" dirty="0" smtClean="0"/>
              <a:t>/</a:t>
            </a:r>
            <a:r>
              <a:rPr lang="sv-SE" dirty="0" err="1" smtClean="0"/>
              <a:t>project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Mid Sweden University</a:t>
            </a:r>
            <a:br>
              <a:rPr lang="sv-SE" dirty="0" smtClean="0"/>
            </a:br>
            <a:r>
              <a:rPr lang="sv-SE" dirty="0" err="1" smtClean="0"/>
              <a:t>Firstname.lastname@miun.se</a:t>
            </a:r>
            <a:endParaRPr lang="sv-SE" dirty="0" smtClean="0"/>
          </a:p>
          <a:p>
            <a:endParaRPr lang="sv-SE" dirty="0"/>
          </a:p>
        </p:txBody>
      </p:sp>
      <p:sp>
        <p:nvSpPr>
          <p:cNvPr id="23" name="Platshållare för innehåll 3"/>
          <p:cNvSpPr>
            <a:spLocks noGrp="1"/>
          </p:cNvSpPr>
          <p:nvPr>
            <p:ph sz="quarter" idx="20" hasCustomPrompt="1"/>
          </p:nvPr>
        </p:nvSpPr>
        <p:spPr>
          <a:xfrm>
            <a:off x="14260093" y="27518319"/>
            <a:ext cx="2749153" cy="1590974"/>
          </a:xfrm>
          <a:prstGeom prst="rect">
            <a:avLst/>
          </a:prstGeom>
        </p:spPr>
        <p:txBody>
          <a:bodyPr vert="horz"/>
          <a:lstStyle>
            <a:lvl1pPr marL="0" marR="0" indent="0" algn="l" defTabSz="145555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sv-SE" sz="1499" b="0" i="0" u="none" strike="noStrike" baseline="0" smtClean="0"/>
            </a:lvl1pPr>
          </a:lstStyle>
          <a:p>
            <a:r>
              <a:rPr lang="sv-SE" dirty="0" smtClean="0"/>
              <a:t>Logotype or</a:t>
            </a:r>
            <a:br>
              <a:rPr lang="sv-SE" dirty="0" smtClean="0"/>
            </a:br>
            <a:r>
              <a:rPr lang="sv-SE" dirty="0" err="1" smtClean="0"/>
              <a:t>Author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err="1" smtClean="0"/>
              <a:t>Department</a:t>
            </a:r>
            <a:r>
              <a:rPr lang="sv-SE" dirty="0" smtClean="0"/>
              <a:t>/</a:t>
            </a:r>
            <a:r>
              <a:rPr lang="sv-SE" dirty="0" err="1" smtClean="0"/>
              <a:t>project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Mid Sweden University</a:t>
            </a:r>
            <a:br>
              <a:rPr lang="sv-SE" dirty="0" smtClean="0"/>
            </a:br>
            <a:r>
              <a:rPr lang="sv-SE" dirty="0" err="1" smtClean="0"/>
              <a:t>Firstname.lastname@miun.se</a:t>
            </a:r>
            <a:endParaRPr lang="sv-SE" dirty="0" smtClean="0"/>
          </a:p>
          <a:p>
            <a:endParaRPr lang="sv-SE" dirty="0"/>
          </a:p>
        </p:txBody>
      </p:sp>
      <p:sp>
        <p:nvSpPr>
          <p:cNvPr id="25" name="Platshållare för innehåll 3"/>
          <p:cNvSpPr>
            <a:spLocks noGrp="1"/>
          </p:cNvSpPr>
          <p:nvPr>
            <p:ph sz="quarter" idx="21" hasCustomPrompt="1"/>
          </p:nvPr>
        </p:nvSpPr>
        <p:spPr>
          <a:xfrm>
            <a:off x="17531471" y="27518319"/>
            <a:ext cx="2749153" cy="1590974"/>
          </a:xfrm>
          <a:prstGeom prst="rect">
            <a:avLst/>
          </a:prstGeom>
        </p:spPr>
        <p:txBody>
          <a:bodyPr vert="horz"/>
          <a:lstStyle>
            <a:lvl1pPr marL="0" marR="0" indent="0" algn="l" defTabSz="145555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sv-SE" sz="1499" b="0" i="0" u="none" strike="noStrike" baseline="0" smtClean="0"/>
            </a:lvl1pPr>
          </a:lstStyle>
          <a:p>
            <a:r>
              <a:rPr lang="sv-SE" dirty="0" smtClean="0"/>
              <a:t>Logotype or</a:t>
            </a:r>
            <a:br>
              <a:rPr lang="sv-SE" dirty="0" smtClean="0"/>
            </a:br>
            <a:r>
              <a:rPr lang="sv-SE" dirty="0" err="1" smtClean="0"/>
              <a:t>Author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err="1" smtClean="0"/>
              <a:t>Department</a:t>
            </a:r>
            <a:r>
              <a:rPr lang="sv-SE" dirty="0" smtClean="0"/>
              <a:t>/</a:t>
            </a:r>
            <a:r>
              <a:rPr lang="sv-SE" dirty="0" err="1" smtClean="0"/>
              <a:t>project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Mid Sweden University</a:t>
            </a:r>
            <a:br>
              <a:rPr lang="sv-SE" dirty="0" smtClean="0"/>
            </a:br>
            <a:r>
              <a:rPr lang="sv-SE" dirty="0" err="1" smtClean="0"/>
              <a:t>Firstname.lastname@miun.se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19212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ittuniversitetet_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innehåll 9"/>
          <p:cNvSpPr>
            <a:spLocks noGrp="1"/>
          </p:cNvSpPr>
          <p:nvPr>
            <p:ph sz="quarter" idx="10" hasCustomPrompt="1"/>
          </p:nvPr>
        </p:nvSpPr>
        <p:spPr>
          <a:xfrm>
            <a:off x="1175103" y="8840727"/>
            <a:ext cx="6109228" cy="10638958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buNone/>
              <a:defRPr sz="2996" baseline="0">
                <a:latin typeface="Arial"/>
              </a:defRPr>
            </a:lvl1pPr>
            <a:lvl2pPr>
              <a:defRPr sz="2996">
                <a:latin typeface="Arial"/>
              </a:defRPr>
            </a:lvl2pPr>
            <a:lvl3pPr>
              <a:defRPr sz="2996">
                <a:latin typeface="Arial"/>
              </a:defRPr>
            </a:lvl3pPr>
            <a:lvl4pPr>
              <a:defRPr sz="2996">
                <a:latin typeface="Arial"/>
              </a:defRPr>
            </a:lvl4pPr>
            <a:lvl5pPr>
              <a:defRPr sz="2996">
                <a:latin typeface="Arial"/>
              </a:defRPr>
            </a:lvl5pPr>
          </a:lstStyle>
          <a:p>
            <a:pPr lvl="0"/>
            <a:r>
              <a:rPr lang="sv-SE" dirty="0" err="1" smtClean="0"/>
              <a:t>Heading</a:t>
            </a:r>
            <a:r>
              <a:rPr lang="sv-SE" dirty="0" smtClean="0"/>
              <a:t>: Arial, </a:t>
            </a:r>
            <a:r>
              <a:rPr lang="sv-SE" dirty="0" err="1" smtClean="0"/>
              <a:t>Bold</a:t>
            </a:r>
            <a:r>
              <a:rPr lang="sv-SE" dirty="0" smtClean="0"/>
              <a:t>, 42 pkt</a:t>
            </a:r>
            <a:br>
              <a:rPr lang="sv-SE" dirty="0" smtClean="0"/>
            </a:br>
            <a:r>
              <a:rPr lang="sv-SE" dirty="0" smtClean="0"/>
              <a:t>Body text: Arial, 36 pkt</a:t>
            </a:r>
          </a:p>
        </p:txBody>
      </p:sp>
      <p:sp>
        <p:nvSpPr>
          <p:cNvPr id="13" name="Platshållare för innehåll 9"/>
          <p:cNvSpPr>
            <a:spLocks noGrp="1"/>
          </p:cNvSpPr>
          <p:nvPr>
            <p:ph sz="quarter" idx="13" hasCustomPrompt="1"/>
          </p:nvPr>
        </p:nvSpPr>
        <p:spPr>
          <a:xfrm>
            <a:off x="1175104" y="19835626"/>
            <a:ext cx="12607374" cy="6906705"/>
          </a:xfrm>
          <a:prstGeom prst="rect">
            <a:avLst/>
          </a:prstGeom>
        </p:spPr>
        <p:txBody>
          <a:bodyPr vert="horz"/>
          <a:lstStyle>
            <a:lvl1pPr marL="0" marR="0" indent="0" algn="l" defTabSz="1455559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996" baseline="0">
                <a:latin typeface="Arial"/>
              </a:defRPr>
            </a:lvl1pPr>
            <a:lvl2pPr>
              <a:defRPr sz="2996">
                <a:latin typeface="Arial"/>
              </a:defRPr>
            </a:lvl2pPr>
            <a:lvl3pPr>
              <a:defRPr sz="2996">
                <a:latin typeface="Arial"/>
              </a:defRPr>
            </a:lvl3pPr>
            <a:lvl4pPr>
              <a:defRPr sz="2996">
                <a:latin typeface="Arial"/>
              </a:defRPr>
            </a:lvl4pPr>
            <a:lvl5pPr>
              <a:defRPr sz="2996">
                <a:latin typeface="Arial"/>
              </a:defRPr>
            </a:lvl5pPr>
          </a:lstStyle>
          <a:p>
            <a:pPr lvl="0"/>
            <a:r>
              <a:rPr lang="sv-SE" dirty="0" err="1" smtClean="0"/>
              <a:t>Heading</a:t>
            </a:r>
            <a:r>
              <a:rPr lang="sv-SE" dirty="0" smtClean="0"/>
              <a:t>: Arial, </a:t>
            </a:r>
            <a:r>
              <a:rPr lang="sv-SE" dirty="0" err="1" smtClean="0"/>
              <a:t>Bold</a:t>
            </a:r>
            <a:r>
              <a:rPr lang="sv-SE" dirty="0" smtClean="0"/>
              <a:t>, 42 pkt</a:t>
            </a:r>
            <a:br>
              <a:rPr lang="sv-SE" dirty="0" smtClean="0"/>
            </a:br>
            <a:r>
              <a:rPr lang="sv-SE" dirty="0" smtClean="0"/>
              <a:t>Body text: Arial, 36 pkt</a:t>
            </a:r>
          </a:p>
        </p:txBody>
      </p:sp>
      <p:sp>
        <p:nvSpPr>
          <p:cNvPr id="22" name="Platshållare för text 21"/>
          <p:cNvSpPr>
            <a:spLocks noGrp="1"/>
          </p:cNvSpPr>
          <p:nvPr>
            <p:ph type="body" sz="quarter" idx="14" hasCustomPrompt="1"/>
          </p:nvPr>
        </p:nvSpPr>
        <p:spPr>
          <a:xfrm>
            <a:off x="1175105" y="4141859"/>
            <a:ext cx="19105327" cy="339624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6658" b="1" i="0" baseline="0">
                <a:solidFill>
                  <a:srgbClr val="1160AF"/>
                </a:solidFill>
                <a:latin typeface="Arial"/>
              </a:defRPr>
            </a:lvl1pPr>
            <a:lvl2pPr marL="1455559" indent="0">
              <a:buFontTx/>
              <a:buNone/>
              <a:defRPr>
                <a:solidFill>
                  <a:srgbClr val="1160AF"/>
                </a:solidFill>
                <a:latin typeface="Arial"/>
              </a:defRPr>
            </a:lvl2pPr>
            <a:lvl3pPr marL="2911118" indent="0">
              <a:buFontTx/>
              <a:buNone/>
              <a:defRPr>
                <a:solidFill>
                  <a:srgbClr val="1160AF"/>
                </a:solidFill>
                <a:latin typeface="Arial"/>
              </a:defRPr>
            </a:lvl3pPr>
            <a:lvl4pPr marL="4366677" indent="0">
              <a:buFontTx/>
              <a:buNone/>
              <a:defRPr>
                <a:solidFill>
                  <a:srgbClr val="1160AF"/>
                </a:solidFill>
                <a:latin typeface="Arial"/>
              </a:defRPr>
            </a:lvl4pPr>
            <a:lvl5pPr marL="5822236" indent="0">
              <a:buFontTx/>
              <a:buNone/>
              <a:defRPr>
                <a:solidFill>
                  <a:srgbClr val="1160AF"/>
                </a:solidFill>
                <a:latin typeface="Arial"/>
              </a:defRPr>
            </a:lvl5pPr>
          </a:lstStyle>
          <a:p>
            <a:pPr lvl="0"/>
            <a:r>
              <a:rPr lang="sv-SE" dirty="0" err="1" smtClean="0"/>
              <a:t>Title</a:t>
            </a:r>
            <a:r>
              <a:rPr lang="sv-SE" dirty="0" smtClean="0"/>
              <a:t> (Arial, </a:t>
            </a:r>
            <a:r>
              <a:rPr lang="sv-SE" dirty="0" err="1" smtClean="0"/>
              <a:t>Bold</a:t>
            </a:r>
            <a:r>
              <a:rPr lang="sv-SE" dirty="0" smtClean="0"/>
              <a:t>, 80 pkt):</a:t>
            </a:r>
            <a:br>
              <a:rPr lang="sv-SE" dirty="0" smtClean="0"/>
            </a:br>
            <a:r>
              <a:rPr lang="sv-SE" dirty="0" err="1" smtClean="0"/>
              <a:t>this</a:t>
            </a:r>
            <a:r>
              <a:rPr lang="sv-SE" dirty="0" smtClean="0"/>
              <a:t> box </a:t>
            </a:r>
            <a:r>
              <a:rPr lang="sv-SE" dirty="0" err="1" smtClean="0"/>
              <a:t>may</a:t>
            </a:r>
            <a:r>
              <a:rPr lang="sv-SE" dirty="0" smtClean="0"/>
              <a:t> </a:t>
            </a:r>
            <a:r>
              <a:rPr lang="sv-SE" dirty="0" err="1" smtClean="0"/>
              <a:t>contain</a:t>
            </a:r>
            <a:r>
              <a:rPr lang="sv-SE" dirty="0" smtClean="0"/>
              <a:t> </a:t>
            </a:r>
            <a:br>
              <a:rPr lang="sv-SE" dirty="0" smtClean="0"/>
            </a:br>
            <a:r>
              <a:rPr lang="sv-SE" dirty="0" smtClean="0"/>
              <a:t>a maximum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three</a:t>
            </a:r>
            <a:r>
              <a:rPr lang="sv-SE" dirty="0" smtClean="0"/>
              <a:t> </a:t>
            </a:r>
            <a:r>
              <a:rPr lang="sv-SE" dirty="0" err="1" smtClean="0"/>
              <a:t>lines</a:t>
            </a:r>
            <a:endParaRPr lang="sv-SE" dirty="0" smtClean="0"/>
          </a:p>
          <a:p>
            <a:pPr lvl="0"/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24" name="Platshållare för text 23"/>
          <p:cNvSpPr>
            <a:spLocks noGrp="1"/>
          </p:cNvSpPr>
          <p:nvPr>
            <p:ph type="body" sz="quarter" idx="15" hasCustomPrompt="1"/>
          </p:nvPr>
        </p:nvSpPr>
        <p:spPr>
          <a:xfrm>
            <a:off x="1174584" y="1578578"/>
            <a:ext cx="9837794" cy="1436784"/>
          </a:xfrm>
          <a:prstGeom prst="rect">
            <a:avLst/>
          </a:prstGeom>
        </p:spPr>
        <p:txBody>
          <a:bodyPr vert="horz" anchor="b" anchorCtr="0"/>
          <a:lstStyle>
            <a:lvl1pPr marL="0" indent="0">
              <a:buNone/>
              <a:defRPr sz="2996" baseline="0">
                <a:latin typeface="Arial"/>
              </a:defRPr>
            </a:lvl1pPr>
            <a:lvl2pPr>
              <a:defRPr sz="1665">
                <a:latin typeface="Arial"/>
              </a:defRPr>
            </a:lvl2pPr>
            <a:lvl3pPr>
              <a:defRPr sz="1665">
                <a:latin typeface="Arial"/>
              </a:defRPr>
            </a:lvl3pPr>
            <a:lvl4pPr>
              <a:defRPr sz="1665">
                <a:latin typeface="Arial"/>
              </a:defRPr>
            </a:lvl4pPr>
            <a:lvl5pPr>
              <a:defRPr sz="1665">
                <a:latin typeface="Arial"/>
              </a:defRPr>
            </a:lvl5pPr>
          </a:lstStyle>
          <a:p>
            <a:pPr lvl="0"/>
            <a:r>
              <a:rPr lang="sv-SE" dirty="0" err="1" smtClean="0"/>
              <a:t>Author</a:t>
            </a:r>
            <a:r>
              <a:rPr lang="sv-SE" dirty="0" smtClean="0"/>
              <a:t>/</a:t>
            </a:r>
            <a:r>
              <a:rPr lang="sv-SE" dirty="0" err="1" smtClean="0"/>
              <a:t>Authors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Research Centre/Centres or </a:t>
            </a:r>
            <a:r>
              <a:rPr lang="sv-SE" dirty="0" err="1" smtClean="0"/>
              <a:t>universities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A maximum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three</a:t>
            </a:r>
            <a:r>
              <a:rPr lang="sv-SE" dirty="0" smtClean="0"/>
              <a:t> </a:t>
            </a:r>
            <a:r>
              <a:rPr lang="sv-SE" dirty="0" err="1" smtClean="0"/>
              <a:t>lines</a:t>
            </a:r>
            <a:endParaRPr lang="sv-SE" dirty="0"/>
          </a:p>
        </p:txBody>
      </p:sp>
      <p:sp>
        <p:nvSpPr>
          <p:cNvPr id="16" name="Platshållare för innehåll 9"/>
          <p:cNvSpPr>
            <a:spLocks noGrp="1"/>
          </p:cNvSpPr>
          <p:nvPr>
            <p:ph sz="quarter" idx="22" hasCustomPrompt="1"/>
          </p:nvPr>
        </p:nvSpPr>
        <p:spPr>
          <a:xfrm>
            <a:off x="7673153" y="8840727"/>
            <a:ext cx="6109228" cy="10638958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buNone/>
              <a:defRPr sz="2996" baseline="0">
                <a:latin typeface="Arial"/>
              </a:defRPr>
            </a:lvl1pPr>
            <a:lvl2pPr>
              <a:defRPr sz="2996">
                <a:latin typeface="Arial"/>
              </a:defRPr>
            </a:lvl2pPr>
            <a:lvl3pPr>
              <a:defRPr sz="2996">
                <a:latin typeface="Arial"/>
              </a:defRPr>
            </a:lvl3pPr>
            <a:lvl4pPr>
              <a:defRPr sz="2996">
                <a:latin typeface="Arial"/>
              </a:defRPr>
            </a:lvl4pPr>
            <a:lvl5pPr>
              <a:defRPr sz="2996">
                <a:latin typeface="Arial"/>
              </a:defRPr>
            </a:lvl5pPr>
          </a:lstStyle>
          <a:p>
            <a:pPr lvl="0"/>
            <a:r>
              <a:rPr lang="sv-SE" dirty="0" err="1" smtClean="0"/>
              <a:t>Heading</a:t>
            </a:r>
            <a:r>
              <a:rPr lang="sv-SE" dirty="0" smtClean="0"/>
              <a:t>: Arial, </a:t>
            </a:r>
            <a:r>
              <a:rPr lang="sv-SE" dirty="0" err="1" smtClean="0"/>
              <a:t>Bold</a:t>
            </a:r>
            <a:r>
              <a:rPr lang="sv-SE" dirty="0" smtClean="0"/>
              <a:t>, 42 pkt</a:t>
            </a:r>
            <a:br>
              <a:rPr lang="sv-SE" dirty="0" smtClean="0"/>
            </a:br>
            <a:r>
              <a:rPr lang="sv-SE" dirty="0" smtClean="0"/>
              <a:t>Body text: Arial, 36 pkt</a:t>
            </a:r>
          </a:p>
        </p:txBody>
      </p:sp>
      <p:sp>
        <p:nvSpPr>
          <p:cNvPr id="17" name="Platshållare för innehåll 9"/>
          <p:cNvSpPr>
            <a:spLocks noGrp="1"/>
          </p:cNvSpPr>
          <p:nvPr>
            <p:ph sz="quarter" idx="23" hasCustomPrompt="1"/>
          </p:nvPr>
        </p:nvSpPr>
        <p:spPr>
          <a:xfrm>
            <a:off x="14171203" y="8840725"/>
            <a:ext cx="6109228" cy="17901605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buNone/>
              <a:defRPr sz="2996" baseline="0">
                <a:latin typeface="Arial"/>
              </a:defRPr>
            </a:lvl1pPr>
            <a:lvl2pPr>
              <a:defRPr sz="2996">
                <a:latin typeface="Arial"/>
              </a:defRPr>
            </a:lvl2pPr>
            <a:lvl3pPr>
              <a:defRPr sz="2996">
                <a:latin typeface="Arial"/>
              </a:defRPr>
            </a:lvl3pPr>
            <a:lvl4pPr>
              <a:defRPr sz="2996">
                <a:latin typeface="Arial"/>
              </a:defRPr>
            </a:lvl4pPr>
            <a:lvl5pPr>
              <a:defRPr sz="2996">
                <a:latin typeface="Arial"/>
              </a:defRPr>
            </a:lvl5pPr>
          </a:lstStyle>
          <a:p>
            <a:pPr lvl="0"/>
            <a:r>
              <a:rPr lang="sv-SE" dirty="0" err="1" smtClean="0"/>
              <a:t>Heading</a:t>
            </a:r>
            <a:r>
              <a:rPr lang="sv-SE" dirty="0" smtClean="0"/>
              <a:t>: Arial, </a:t>
            </a:r>
            <a:r>
              <a:rPr lang="sv-SE" dirty="0" err="1" smtClean="0"/>
              <a:t>Bold</a:t>
            </a:r>
            <a:r>
              <a:rPr lang="sv-SE" dirty="0" smtClean="0"/>
              <a:t>, 42 pkt</a:t>
            </a:r>
            <a:br>
              <a:rPr lang="sv-SE" dirty="0" smtClean="0"/>
            </a:br>
            <a:r>
              <a:rPr lang="sv-SE" dirty="0" smtClean="0"/>
              <a:t>Body text: Arial, 36 pkt</a:t>
            </a:r>
          </a:p>
        </p:txBody>
      </p:sp>
      <p:sp>
        <p:nvSpPr>
          <p:cNvPr id="26" name="Platshållare för innehåll 3"/>
          <p:cNvSpPr>
            <a:spLocks noGrp="1"/>
          </p:cNvSpPr>
          <p:nvPr>
            <p:ph sz="quarter" idx="24" hasCustomPrompt="1"/>
          </p:nvPr>
        </p:nvSpPr>
        <p:spPr>
          <a:xfrm>
            <a:off x="17380880" y="27518319"/>
            <a:ext cx="2862173" cy="1590974"/>
          </a:xfrm>
          <a:prstGeom prst="rect">
            <a:avLst/>
          </a:prstGeom>
        </p:spPr>
        <p:txBody>
          <a:bodyPr vert="horz" anchor="b" anchorCtr="0"/>
          <a:lstStyle>
            <a:lvl1pPr marL="0" marR="0" indent="0" algn="l" defTabSz="145555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sv-SE" sz="1499" b="0" i="0" u="none" strike="noStrike" baseline="0" smtClean="0">
                <a:latin typeface="Arial"/>
              </a:defRPr>
            </a:lvl1pPr>
          </a:lstStyle>
          <a:p>
            <a:r>
              <a:rPr lang="sv-SE" dirty="0" smtClean="0"/>
              <a:t>Logotype or</a:t>
            </a:r>
            <a:br>
              <a:rPr lang="sv-SE" dirty="0" smtClean="0"/>
            </a:br>
            <a:r>
              <a:rPr lang="sv-SE" dirty="0" err="1" smtClean="0"/>
              <a:t>Author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err="1" smtClean="0"/>
              <a:t>Department</a:t>
            </a:r>
            <a:r>
              <a:rPr lang="sv-SE" dirty="0" smtClean="0"/>
              <a:t>/</a:t>
            </a:r>
            <a:r>
              <a:rPr lang="sv-SE" dirty="0" err="1" smtClean="0"/>
              <a:t>project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Mid Sweden University</a:t>
            </a:r>
            <a:br>
              <a:rPr lang="sv-SE" dirty="0" smtClean="0"/>
            </a:br>
            <a:r>
              <a:rPr lang="sv-SE" dirty="0" err="1" smtClean="0"/>
              <a:t>Firstname.lastname@miun.se</a:t>
            </a:r>
            <a:endParaRPr lang="sv-SE" dirty="0" smtClean="0"/>
          </a:p>
          <a:p>
            <a:endParaRPr lang="sv-SE" dirty="0"/>
          </a:p>
        </p:txBody>
      </p:sp>
      <p:sp>
        <p:nvSpPr>
          <p:cNvPr id="15" name="Platshållare för innehåll 3"/>
          <p:cNvSpPr>
            <a:spLocks noGrp="1"/>
          </p:cNvSpPr>
          <p:nvPr>
            <p:ph sz="quarter" idx="25" hasCustomPrompt="1"/>
          </p:nvPr>
        </p:nvSpPr>
        <p:spPr>
          <a:xfrm>
            <a:off x="14139621" y="27518319"/>
            <a:ext cx="2862173" cy="1590974"/>
          </a:xfrm>
          <a:prstGeom prst="rect">
            <a:avLst/>
          </a:prstGeom>
        </p:spPr>
        <p:txBody>
          <a:bodyPr vert="horz" anchor="b" anchorCtr="0"/>
          <a:lstStyle>
            <a:lvl1pPr marL="0" marR="0" indent="0" algn="l" defTabSz="145555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sv-SE" sz="1499" b="0" i="0" u="none" strike="noStrike" baseline="0" smtClean="0">
                <a:latin typeface="Arial"/>
              </a:defRPr>
            </a:lvl1pPr>
          </a:lstStyle>
          <a:p>
            <a:r>
              <a:rPr lang="sv-SE" dirty="0" smtClean="0"/>
              <a:t>Logotype or</a:t>
            </a:r>
            <a:br>
              <a:rPr lang="sv-SE" dirty="0" smtClean="0"/>
            </a:br>
            <a:r>
              <a:rPr lang="sv-SE" dirty="0" err="1" smtClean="0"/>
              <a:t>Author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err="1" smtClean="0"/>
              <a:t>Department</a:t>
            </a:r>
            <a:r>
              <a:rPr lang="sv-SE" dirty="0" smtClean="0"/>
              <a:t>/</a:t>
            </a:r>
            <a:r>
              <a:rPr lang="sv-SE" dirty="0" err="1" smtClean="0"/>
              <a:t>project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Mid Sweden University</a:t>
            </a:r>
            <a:br>
              <a:rPr lang="sv-SE" dirty="0" smtClean="0"/>
            </a:br>
            <a:r>
              <a:rPr lang="sv-SE" dirty="0" err="1" smtClean="0"/>
              <a:t>Firstname.lastname@miun.se</a:t>
            </a:r>
            <a:endParaRPr lang="sv-SE" dirty="0" smtClean="0"/>
          </a:p>
          <a:p>
            <a:endParaRPr lang="sv-SE" dirty="0"/>
          </a:p>
        </p:txBody>
      </p:sp>
      <p:sp>
        <p:nvSpPr>
          <p:cNvPr id="18" name="Platshållare för innehåll 3"/>
          <p:cNvSpPr>
            <a:spLocks noGrp="1"/>
          </p:cNvSpPr>
          <p:nvPr>
            <p:ph sz="quarter" idx="26" hasCustomPrompt="1"/>
          </p:nvPr>
        </p:nvSpPr>
        <p:spPr>
          <a:xfrm>
            <a:off x="10898362" y="27518319"/>
            <a:ext cx="2862173" cy="1590974"/>
          </a:xfrm>
          <a:prstGeom prst="rect">
            <a:avLst/>
          </a:prstGeom>
        </p:spPr>
        <p:txBody>
          <a:bodyPr vert="horz" anchor="b" anchorCtr="0"/>
          <a:lstStyle>
            <a:lvl1pPr marL="0" marR="0" indent="0" algn="l" defTabSz="145555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sv-SE" sz="1499" b="0" i="0" u="none" strike="noStrike" baseline="0" smtClean="0">
                <a:latin typeface="Arial"/>
              </a:defRPr>
            </a:lvl1pPr>
          </a:lstStyle>
          <a:p>
            <a:r>
              <a:rPr lang="sv-SE" dirty="0" smtClean="0"/>
              <a:t>Logotype or</a:t>
            </a:r>
            <a:br>
              <a:rPr lang="sv-SE" dirty="0" smtClean="0"/>
            </a:br>
            <a:r>
              <a:rPr lang="sv-SE" dirty="0" err="1" smtClean="0"/>
              <a:t>Author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err="1" smtClean="0"/>
              <a:t>Department</a:t>
            </a:r>
            <a:r>
              <a:rPr lang="sv-SE" dirty="0" smtClean="0"/>
              <a:t>/</a:t>
            </a:r>
            <a:r>
              <a:rPr lang="sv-SE" dirty="0" err="1" smtClean="0"/>
              <a:t>project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Mid Sweden University</a:t>
            </a:r>
            <a:br>
              <a:rPr lang="sv-SE" dirty="0" smtClean="0"/>
            </a:br>
            <a:r>
              <a:rPr lang="sv-SE" dirty="0" err="1" smtClean="0"/>
              <a:t>Firstname.lastname@miun.se</a:t>
            </a:r>
            <a:endParaRPr lang="sv-SE" dirty="0" smtClean="0"/>
          </a:p>
          <a:p>
            <a:endParaRPr lang="sv-SE" dirty="0"/>
          </a:p>
        </p:txBody>
      </p:sp>
      <p:sp>
        <p:nvSpPr>
          <p:cNvPr id="19" name="Platshållare för innehåll 3"/>
          <p:cNvSpPr>
            <a:spLocks noGrp="1"/>
          </p:cNvSpPr>
          <p:nvPr>
            <p:ph sz="quarter" idx="27" hasCustomPrompt="1"/>
          </p:nvPr>
        </p:nvSpPr>
        <p:spPr>
          <a:xfrm>
            <a:off x="7657105" y="27518319"/>
            <a:ext cx="2862173" cy="1590974"/>
          </a:xfrm>
          <a:prstGeom prst="rect">
            <a:avLst/>
          </a:prstGeom>
        </p:spPr>
        <p:txBody>
          <a:bodyPr vert="horz" anchor="b" anchorCtr="0"/>
          <a:lstStyle>
            <a:lvl1pPr marL="0" marR="0" indent="0" algn="l" defTabSz="145555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sv-SE" sz="1499" b="0" i="0" u="none" strike="noStrike" baseline="0" smtClean="0">
                <a:latin typeface="Arial"/>
              </a:defRPr>
            </a:lvl1pPr>
          </a:lstStyle>
          <a:p>
            <a:r>
              <a:rPr lang="sv-SE" dirty="0" smtClean="0"/>
              <a:t>Logotype or</a:t>
            </a:r>
            <a:br>
              <a:rPr lang="sv-SE" dirty="0" smtClean="0"/>
            </a:br>
            <a:r>
              <a:rPr lang="sv-SE" dirty="0" err="1" smtClean="0"/>
              <a:t>Author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err="1" smtClean="0"/>
              <a:t>Department</a:t>
            </a:r>
            <a:r>
              <a:rPr lang="sv-SE" dirty="0" smtClean="0"/>
              <a:t>/</a:t>
            </a:r>
            <a:r>
              <a:rPr lang="sv-SE" dirty="0" err="1" smtClean="0"/>
              <a:t>project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Mid Sweden University</a:t>
            </a:r>
            <a:br>
              <a:rPr lang="sv-SE" dirty="0" smtClean="0"/>
            </a:br>
            <a:r>
              <a:rPr lang="sv-SE" dirty="0" err="1" smtClean="0"/>
              <a:t>Firstname.lastname@miun.se</a:t>
            </a:r>
            <a:endParaRPr lang="sv-SE" dirty="0" smtClean="0"/>
          </a:p>
          <a:p>
            <a:endParaRPr lang="sv-SE" dirty="0"/>
          </a:p>
        </p:txBody>
      </p:sp>
      <p:sp>
        <p:nvSpPr>
          <p:cNvPr id="21" name="Platshållare för innehåll 3"/>
          <p:cNvSpPr>
            <a:spLocks noGrp="1"/>
          </p:cNvSpPr>
          <p:nvPr>
            <p:ph sz="quarter" idx="28" hasCustomPrompt="1"/>
          </p:nvPr>
        </p:nvSpPr>
        <p:spPr>
          <a:xfrm>
            <a:off x="4415845" y="27518319"/>
            <a:ext cx="2862173" cy="1590974"/>
          </a:xfrm>
          <a:prstGeom prst="rect">
            <a:avLst/>
          </a:prstGeom>
        </p:spPr>
        <p:txBody>
          <a:bodyPr vert="horz" anchor="b" anchorCtr="0"/>
          <a:lstStyle>
            <a:lvl1pPr marL="0" marR="0" indent="0" algn="l" defTabSz="145555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sv-SE" sz="1499" b="0" i="0" u="none" strike="noStrike" baseline="0" smtClean="0">
                <a:latin typeface="Arial"/>
              </a:defRPr>
            </a:lvl1pPr>
          </a:lstStyle>
          <a:p>
            <a:r>
              <a:rPr lang="sv-SE" dirty="0" smtClean="0"/>
              <a:t>Logotype or</a:t>
            </a:r>
            <a:br>
              <a:rPr lang="sv-SE" dirty="0" smtClean="0"/>
            </a:br>
            <a:r>
              <a:rPr lang="sv-SE" dirty="0" err="1" smtClean="0"/>
              <a:t>Author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err="1" smtClean="0"/>
              <a:t>Department</a:t>
            </a:r>
            <a:r>
              <a:rPr lang="sv-SE" dirty="0" smtClean="0"/>
              <a:t>/</a:t>
            </a:r>
            <a:r>
              <a:rPr lang="sv-SE" dirty="0" err="1" smtClean="0"/>
              <a:t>project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Mid Sweden University</a:t>
            </a:r>
            <a:br>
              <a:rPr lang="sv-SE" dirty="0" smtClean="0"/>
            </a:br>
            <a:r>
              <a:rPr lang="sv-SE" dirty="0" err="1" smtClean="0"/>
              <a:t>Firstname.lastname@miun.se</a:t>
            </a:r>
            <a:endParaRPr lang="sv-SE" dirty="0" smtClean="0"/>
          </a:p>
          <a:p>
            <a:endParaRPr lang="sv-SE" dirty="0"/>
          </a:p>
        </p:txBody>
      </p:sp>
      <p:sp>
        <p:nvSpPr>
          <p:cNvPr id="25" name="Platshållare för innehåll 3"/>
          <p:cNvSpPr>
            <a:spLocks noGrp="1"/>
          </p:cNvSpPr>
          <p:nvPr>
            <p:ph sz="quarter" idx="29" hasCustomPrompt="1"/>
          </p:nvPr>
        </p:nvSpPr>
        <p:spPr>
          <a:xfrm>
            <a:off x="1174587" y="27518319"/>
            <a:ext cx="2862173" cy="1590974"/>
          </a:xfrm>
          <a:prstGeom prst="rect">
            <a:avLst/>
          </a:prstGeom>
        </p:spPr>
        <p:txBody>
          <a:bodyPr vert="horz" anchor="b" anchorCtr="0"/>
          <a:lstStyle>
            <a:lvl1pPr marL="0" marR="0" indent="0" algn="l" defTabSz="145555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sv-SE" sz="1499" b="0" i="0" u="none" strike="noStrike" baseline="0" smtClean="0">
                <a:latin typeface="Arial"/>
              </a:defRPr>
            </a:lvl1pPr>
          </a:lstStyle>
          <a:p>
            <a:r>
              <a:rPr lang="sv-SE" dirty="0" smtClean="0"/>
              <a:t>Logotype or</a:t>
            </a:r>
            <a:br>
              <a:rPr lang="sv-SE" dirty="0" smtClean="0"/>
            </a:br>
            <a:r>
              <a:rPr lang="sv-SE" dirty="0" err="1" smtClean="0"/>
              <a:t>Author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err="1" smtClean="0"/>
              <a:t>Department</a:t>
            </a:r>
            <a:r>
              <a:rPr lang="sv-SE" dirty="0" smtClean="0"/>
              <a:t>/</a:t>
            </a:r>
            <a:r>
              <a:rPr lang="sv-SE" dirty="0" err="1" smtClean="0"/>
              <a:t>project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Mid Sweden University</a:t>
            </a:r>
            <a:br>
              <a:rPr lang="sv-SE" dirty="0" smtClean="0"/>
            </a:br>
            <a:r>
              <a:rPr lang="sv-SE" dirty="0" err="1" smtClean="0"/>
              <a:t>Firstname.lastname@miun.se</a:t>
            </a:r>
            <a:endParaRPr lang="sv-SE" dirty="0" smtClean="0"/>
          </a:p>
          <a:p>
            <a:endParaRPr lang="sv-SE" dirty="0"/>
          </a:p>
        </p:txBody>
      </p:sp>
      <p:pic>
        <p:nvPicPr>
          <p:cNvPr id="28" name="Bildobjekt 27" descr="MU_logotyp_int_CMYK_U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4862" y="751355"/>
            <a:ext cx="4798188" cy="2264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212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 txBox="1">
            <a:spLocks/>
          </p:cNvSpPr>
          <p:nvPr/>
        </p:nvSpPr>
        <p:spPr>
          <a:xfrm>
            <a:off x="42730127" y="6363403"/>
            <a:ext cx="13257106" cy="135635757"/>
          </a:xfrm>
          <a:prstGeom prst="rect">
            <a:avLst/>
          </a:prstGeom>
        </p:spPr>
        <p:txBody>
          <a:bodyPr vert="eaVert"/>
          <a:lstStyle>
            <a:lvl1pPr algn="ctr" defTabSz="1748836" rtl="0" eaLnBrk="1" latinLnBrk="0" hangingPunct="1">
              <a:spcBef>
                <a:spcPct val="0"/>
              </a:spcBef>
              <a:buNone/>
              <a:defRPr sz="16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13983" smtClean="0"/>
              <a:t>Klicka här för att ändra format</a:t>
            </a:r>
            <a:endParaRPr lang="sv-SE" sz="13983"/>
          </a:p>
        </p:txBody>
      </p:sp>
      <p:sp>
        <p:nvSpPr>
          <p:cNvPr id="3" name="Lodrät rubrik 1"/>
          <p:cNvSpPr txBox="1">
            <a:spLocks/>
          </p:cNvSpPr>
          <p:nvPr/>
        </p:nvSpPr>
        <p:spPr>
          <a:xfrm>
            <a:off x="42730127" y="6363403"/>
            <a:ext cx="13257106" cy="135635757"/>
          </a:xfrm>
          <a:prstGeom prst="rect">
            <a:avLst/>
          </a:prstGeom>
        </p:spPr>
        <p:txBody>
          <a:bodyPr vert="eaVert"/>
          <a:lstStyle>
            <a:lvl1pPr algn="ctr" defTabSz="1748836" rtl="0" eaLnBrk="1" latinLnBrk="0" hangingPunct="1">
              <a:spcBef>
                <a:spcPct val="0"/>
              </a:spcBef>
              <a:buNone/>
              <a:defRPr sz="16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13983" smtClean="0"/>
              <a:t>Klicka här för att ändra format</a:t>
            </a:r>
            <a:endParaRPr lang="sv-SE" sz="13983"/>
          </a:p>
        </p:txBody>
      </p:sp>
      <p:sp>
        <p:nvSpPr>
          <p:cNvPr id="4" name="Lodrät rubrik 1"/>
          <p:cNvSpPr txBox="1">
            <a:spLocks/>
          </p:cNvSpPr>
          <p:nvPr userDrawn="1"/>
        </p:nvSpPr>
        <p:spPr>
          <a:xfrm>
            <a:off x="42730127" y="6363403"/>
            <a:ext cx="13257106" cy="135635757"/>
          </a:xfrm>
          <a:prstGeom prst="rect">
            <a:avLst/>
          </a:prstGeom>
        </p:spPr>
        <p:txBody>
          <a:bodyPr vert="eaVert"/>
          <a:lstStyle>
            <a:lvl1pPr algn="ctr" defTabSz="1748836" rtl="0" eaLnBrk="1" latinLnBrk="0" hangingPunct="1">
              <a:spcBef>
                <a:spcPct val="0"/>
              </a:spcBef>
              <a:buNone/>
              <a:defRPr sz="16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13983" smtClean="0"/>
              <a:t>Klicka här för att ändra format</a:t>
            </a:r>
            <a:endParaRPr lang="sv-SE" sz="13983"/>
          </a:p>
        </p:txBody>
      </p:sp>
    </p:spTree>
    <p:extLst>
      <p:ext uri="{BB962C8B-B14F-4D97-AF65-F5344CB8AC3E}">
        <p14:creationId xmlns:p14="http://schemas.microsoft.com/office/powerpoint/2010/main" val="3342473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</p:sldLayoutIdLst>
  <p:txStyles>
    <p:titleStyle>
      <a:lvl1pPr algn="ctr" defTabSz="1455559" rtl="0" eaLnBrk="1" latinLnBrk="0" hangingPunct="1">
        <a:spcBef>
          <a:spcPct val="0"/>
        </a:spcBef>
        <a:buNone/>
        <a:defRPr sz="1398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1669" indent="-1091669" algn="l" defTabSz="1455559" rtl="0" eaLnBrk="1" latinLnBrk="0" hangingPunct="1">
        <a:spcBef>
          <a:spcPct val="20000"/>
        </a:spcBef>
        <a:buFont typeface="Arial"/>
        <a:buChar char="•"/>
        <a:defRPr sz="10155" kern="1200">
          <a:solidFill>
            <a:schemeClr val="tx1"/>
          </a:solidFill>
          <a:latin typeface="+mn-lt"/>
          <a:ea typeface="+mn-ea"/>
          <a:cs typeface="+mn-cs"/>
        </a:defRPr>
      </a:lvl1pPr>
      <a:lvl2pPr marL="2365283" indent="-909724" algn="l" defTabSz="1455559" rtl="0" eaLnBrk="1" latinLnBrk="0" hangingPunct="1">
        <a:spcBef>
          <a:spcPct val="20000"/>
        </a:spcBef>
        <a:buFont typeface="Arial"/>
        <a:buChar char="–"/>
        <a:defRPr sz="8906" kern="1200">
          <a:solidFill>
            <a:schemeClr val="tx1"/>
          </a:solidFill>
          <a:latin typeface="+mn-lt"/>
          <a:ea typeface="+mn-ea"/>
          <a:cs typeface="+mn-cs"/>
        </a:defRPr>
      </a:lvl2pPr>
      <a:lvl3pPr marL="3638897" indent="-727779" algn="l" defTabSz="1455559" rtl="0" eaLnBrk="1" latinLnBrk="0" hangingPunct="1">
        <a:spcBef>
          <a:spcPct val="20000"/>
        </a:spcBef>
        <a:buFont typeface="Arial"/>
        <a:buChar char="•"/>
        <a:defRPr sz="7657" kern="1200">
          <a:solidFill>
            <a:schemeClr val="tx1"/>
          </a:solidFill>
          <a:latin typeface="+mn-lt"/>
          <a:ea typeface="+mn-ea"/>
          <a:cs typeface="+mn-cs"/>
        </a:defRPr>
      </a:lvl3pPr>
      <a:lvl4pPr marL="5094457" indent="-727779" algn="l" defTabSz="1455559" rtl="0" eaLnBrk="1" latinLnBrk="0" hangingPunct="1">
        <a:spcBef>
          <a:spcPct val="20000"/>
        </a:spcBef>
        <a:buFont typeface="Arial"/>
        <a:buChar char="–"/>
        <a:defRPr sz="6408" kern="1200">
          <a:solidFill>
            <a:schemeClr val="tx1"/>
          </a:solidFill>
          <a:latin typeface="+mn-lt"/>
          <a:ea typeface="+mn-ea"/>
          <a:cs typeface="+mn-cs"/>
        </a:defRPr>
      </a:lvl4pPr>
      <a:lvl5pPr marL="6550016" indent="-727779" algn="l" defTabSz="1455559" rtl="0" eaLnBrk="1" latinLnBrk="0" hangingPunct="1">
        <a:spcBef>
          <a:spcPct val="20000"/>
        </a:spcBef>
        <a:buFont typeface="Arial"/>
        <a:buChar char="»"/>
        <a:defRPr sz="6408" kern="1200">
          <a:solidFill>
            <a:schemeClr val="tx1"/>
          </a:solidFill>
          <a:latin typeface="+mn-lt"/>
          <a:ea typeface="+mn-ea"/>
          <a:cs typeface="+mn-cs"/>
        </a:defRPr>
      </a:lvl5pPr>
      <a:lvl6pPr marL="8005574" indent="-727779" algn="l" defTabSz="1455559" rtl="0" eaLnBrk="1" latinLnBrk="0" hangingPunct="1">
        <a:spcBef>
          <a:spcPct val="20000"/>
        </a:spcBef>
        <a:buFont typeface="Arial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6pPr>
      <a:lvl7pPr marL="9461133" indent="-727779" algn="l" defTabSz="1455559" rtl="0" eaLnBrk="1" latinLnBrk="0" hangingPunct="1">
        <a:spcBef>
          <a:spcPct val="20000"/>
        </a:spcBef>
        <a:buFont typeface="Arial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7pPr>
      <a:lvl8pPr marL="10916693" indent="-727779" algn="l" defTabSz="1455559" rtl="0" eaLnBrk="1" latinLnBrk="0" hangingPunct="1">
        <a:spcBef>
          <a:spcPct val="20000"/>
        </a:spcBef>
        <a:buFont typeface="Arial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8pPr>
      <a:lvl9pPr marL="12372252" indent="-727779" algn="l" defTabSz="1455559" rtl="0" eaLnBrk="1" latinLnBrk="0" hangingPunct="1">
        <a:spcBef>
          <a:spcPct val="20000"/>
        </a:spcBef>
        <a:buFont typeface="Arial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455559" rtl="0" eaLnBrk="1" latinLnBrk="0" hangingPunct="1">
        <a:defRPr sz="5743" kern="1200">
          <a:solidFill>
            <a:schemeClr val="tx1"/>
          </a:solidFill>
          <a:latin typeface="+mn-lt"/>
          <a:ea typeface="+mn-ea"/>
          <a:cs typeface="+mn-cs"/>
        </a:defRPr>
      </a:lvl1pPr>
      <a:lvl2pPr marL="1455559" algn="l" defTabSz="1455559" rtl="0" eaLnBrk="1" latinLnBrk="0" hangingPunct="1">
        <a:defRPr sz="5743" kern="1200">
          <a:solidFill>
            <a:schemeClr val="tx1"/>
          </a:solidFill>
          <a:latin typeface="+mn-lt"/>
          <a:ea typeface="+mn-ea"/>
          <a:cs typeface="+mn-cs"/>
        </a:defRPr>
      </a:lvl2pPr>
      <a:lvl3pPr marL="2911118" algn="l" defTabSz="1455559" rtl="0" eaLnBrk="1" latinLnBrk="0" hangingPunct="1">
        <a:defRPr sz="5743" kern="1200">
          <a:solidFill>
            <a:schemeClr val="tx1"/>
          </a:solidFill>
          <a:latin typeface="+mn-lt"/>
          <a:ea typeface="+mn-ea"/>
          <a:cs typeface="+mn-cs"/>
        </a:defRPr>
      </a:lvl3pPr>
      <a:lvl4pPr marL="4366677" algn="l" defTabSz="1455559" rtl="0" eaLnBrk="1" latinLnBrk="0" hangingPunct="1">
        <a:defRPr sz="5743" kern="1200">
          <a:solidFill>
            <a:schemeClr val="tx1"/>
          </a:solidFill>
          <a:latin typeface="+mn-lt"/>
          <a:ea typeface="+mn-ea"/>
          <a:cs typeface="+mn-cs"/>
        </a:defRPr>
      </a:lvl4pPr>
      <a:lvl5pPr marL="5822236" algn="l" defTabSz="1455559" rtl="0" eaLnBrk="1" latinLnBrk="0" hangingPunct="1">
        <a:defRPr sz="5743" kern="1200">
          <a:solidFill>
            <a:schemeClr val="tx1"/>
          </a:solidFill>
          <a:latin typeface="+mn-lt"/>
          <a:ea typeface="+mn-ea"/>
          <a:cs typeface="+mn-cs"/>
        </a:defRPr>
      </a:lvl5pPr>
      <a:lvl6pPr marL="7277796" algn="l" defTabSz="1455559" rtl="0" eaLnBrk="1" latinLnBrk="0" hangingPunct="1">
        <a:defRPr sz="5743" kern="1200">
          <a:solidFill>
            <a:schemeClr val="tx1"/>
          </a:solidFill>
          <a:latin typeface="+mn-lt"/>
          <a:ea typeface="+mn-ea"/>
          <a:cs typeface="+mn-cs"/>
        </a:defRPr>
      </a:lvl6pPr>
      <a:lvl7pPr marL="8733354" algn="l" defTabSz="1455559" rtl="0" eaLnBrk="1" latinLnBrk="0" hangingPunct="1">
        <a:defRPr sz="5743" kern="1200">
          <a:solidFill>
            <a:schemeClr val="tx1"/>
          </a:solidFill>
          <a:latin typeface="+mn-lt"/>
          <a:ea typeface="+mn-ea"/>
          <a:cs typeface="+mn-cs"/>
        </a:defRPr>
      </a:lvl7pPr>
      <a:lvl8pPr marL="10188914" algn="l" defTabSz="1455559" rtl="0" eaLnBrk="1" latinLnBrk="0" hangingPunct="1">
        <a:defRPr sz="5743" kern="1200">
          <a:solidFill>
            <a:schemeClr val="tx1"/>
          </a:solidFill>
          <a:latin typeface="+mn-lt"/>
          <a:ea typeface="+mn-ea"/>
          <a:cs typeface="+mn-cs"/>
        </a:defRPr>
      </a:lvl8pPr>
      <a:lvl9pPr marL="11644472" algn="l" defTabSz="1455559" rtl="0" eaLnBrk="1" latinLnBrk="0" hangingPunct="1">
        <a:defRPr sz="57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6"/>
          <p:cNvSpPr>
            <a:spLocks noGrp="1"/>
          </p:cNvSpPr>
          <p:nvPr>
            <p:ph type="body" sz="quarter" idx="14"/>
          </p:nvPr>
        </p:nvSpPr>
        <p:spPr>
          <a:xfrm>
            <a:off x="1357232" y="3899973"/>
            <a:ext cx="18739696" cy="2594864"/>
          </a:xfrm>
        </p:spPr>
        <p:txBody>
          <a:bodyPr/>
          <a:lstStyle/>
          <a:p>
            <a:pPr algn="ctr"/>
            <a:r>
              <a:rPr lang="sv-SE" sz="18501" dirty="0">
                <a:latin typeface="+mj-lt"/>
              </a:rPr>
              <a:t>Itai Danielski</a:t>
            </a:r>
          </a:p>
        </p:txBody>
      </p:sp>
      <p:sp>
        <p:nvSpPr>
          <p:cNvPr id="2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1753610" y="20326104"/>
            <a:ext cx="18740207" cy="1444138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sv-SE" sz="7569" dirty="0">
                <a:latin typeface="+mn-lt"/>
              </a:rPr>
              <a:t>DOCTORAL THESIS DEFENCE</a:t>
            </a:r>
          </a:p>
          <a:p>
            <a:r>
              <a:rPr lang="sv-SE" sz="7569" dirty="0"/>
              <a:t> </a:t>
            </a:r>
          </a:p>
          <a:p>
            <a:endParaRPr lang="sv-SE" sz="7569" dirty="0"/>
          </a:p>
        </p:txBody>
      </p:sp>
      <p:sp>
        <p:nvSpPr>
          <p:cNvPr id="2" name="Rektangel 1"/>
          <p:cNvSpPr/>
          <p:nvPr/>
        </p:nvSpPr>
        <p:spPr>
          <a:xfrm>
            <a:off x="1450832" y="22809999"/>
            <a:ext cx="18740208" cy="6012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6307" b="1" dirty="0"/>
              <a:t>ENERGY PERFORMANCE OF RESIDENTIAL BUILDINGS</a:t>
            </a:r>
            <a:endParaRPr lang="en-GB" sz="6307" dirty="0"/>
          </a:p>
          <a:p>
            <a:pPr lvl="0" algn="ctr"/>
            <a:r>
              <a:rPr lang="en-GB" sz="6307" b="1" dirty="0"/>
              <a:t>- projecting, monitoring and evaluating</a:t>
            </a:r>
            <a:endParaRPr lang="en-GB" sz="6307" dirty="0"/>
          </a:p>
          <a:p>
            <a:pPr algn="ctr">
              <a:lnSpc>
                <a:spcPct val="100000"/>
              </a:lnSpc>
            </a:pPr>
            <a:r>
              <a:rPr lang="en-US" sz="5046" b="1" cap="all" dirty="0">
                <a:latin typeface="Gill Sans Std" panose="020B0502020104020203" pitchFamily="34" charset="0"/>
              </a:rPr>
              <a:t> </a:t>
            </a:r>
            <a:r>
              <a:rPr lang="en-US" sz="5046" b="1" dirty="0">
                <a:latin typeface="Gill Sans Std" panose="020B0502020104020203" pitchFamily="34" charset="0"/>
              </a:rPr>
              <a:t> </a:t>
            </a:r>
            <a:endParaRPr lang="en-US" sz="5046" dirty="0">
              <a:latin typeface="Gill Sans Std" panose="020B0502020104020203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en-GB" sz="6938" b="1" dirty="0">
                <a:latin typeface="Gill Sans Std" panose="020B0502020104020203" pitchFamily="34" charset="0"/>
              </a:rPr>
              <a:t>23 February at 10.15 in G1352</a:t>
            </a:r>
          </a:p>
          <a:p>
            <a:r>
              <a:rPr lang="sv-SE" sz="6938" dirty="0"/>
              <a:t> </a:t>
            </a:r>
          </a:p>
        </p:txBody>
      </p:sp>
      <p:pic>
        <p:nvPicPr>
          <p:cNvPr id="1026" name="Picture 2" descr="http://www.miun.se/imagevault/publishedmedia/jhjf0s8fi020v81mz0p5/itad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288" y="7588110"/>
            <a:ext cx="7671296" cy="11506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61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ttuniversitetet_vetenskaplig_poster_70x100_TE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Mittuniversitetet_vetenskaplig_poster_70x100_MALL</Template>
  <TotalTime>342</TotalTime>
  <Words>16</Words>
  <Application>Microsoft Office PowerPoint</Application>
  <PresentationFormat>Anpassad</PresentationFormat>
  <Paragraphs>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Gill Sans Std</vt:lpstr>
      <vt:lpstr>Mittuniversitetet_vetenskaplig_poster_70x100_TEST</vt:lpstr>
      <vt:lpstr>PowerPoint-presentation</vt:lpstr>
    </vt:vector>
  </TitlesOfParts>
  <Company>Mittuniversitetet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Sundin Patrik</dc:creator>
  <cp:lastModifiedBy>Sundin Patrik</cp:lastModifiedBy>
  <cp:revision>6</cp:revision>
  <dcterms:created xsi:type="dcterms:W3CDTF">2016-02-11T14:13:32Z</dcterms:created>
  <dcterms:modified xsi:type="dcterms:W3CDTF">2016-02-12T13:45:02Z</dcterms:modified>
</cp:coreProperties>
</file>